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4" r:id="rId3"/>
    <p:sldMasterId id="2147483656" r:id="rId4"/>
  </p:sldMasterIdLst>
  <p:notesMasterIdLst>
    <p:notesMasterId r:id="rId11"/>
  </p:notesMasterIdLst>
  <p:sldIdLst>
    <p:sldId id="290" r:id="rId5"/>
    <p:sldId id="291" r:id="rId6"/>
    <p:sldId id="292" r:id="rId7"/>
    <p:sldId id="293" r:id="rId8"/>
    <p:sldId id="294" r:id="rId9"/>
    <p:sldId id="295" r:id="rId10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1" r:id="rId27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438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2" Type="http://schemas.openxmlformats.org/officeDocument/2006/relationships/tags" Target="tags/tag455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14340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35843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35844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6387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16388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1507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21508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3555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23556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5603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25604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7651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27652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9699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29700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31747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31748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33795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eaLnBrk="1" hangingPunct="1"/>
            <a:endParaRPr lang="zh-CN" altLang="en-US" sz="1200"/>
          </a:p>
        </p:txBody>
      </p:sp>
      <p:sp>
        <p:nvSpPr>
          <p:cNvPr id="33796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eaLnBrk="1" hangingPunct="1"/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4.xml"/><Relationship Id="rId8" Type="http://schemas.openxmlformats.org/officeDocument/2006/relationships/tags" Target="../tags/tag63.xml"/><Relationship Id="rId7" Type="http://schemas.openxmlformats.org/officeDocument/2006/relationships/tags" Target="../tags/tag62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image" Target="../media/image5.png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image" Target="../media/image5.png"/><Relationship Id="rId2" Type="http://schemas.openxmlformats.org/officeDocument/2006/relationships/tags" Target="../tags/tag65.xml"/><Relationship Id="rId11" Type="http://schemas.openxmlformats.org/officeDocument/2006/relationships/tags" Target="../tags/tag73.xml"/><Relationship Id="rId10" Type="http://schemas.openxmlformats.org/officeDocument/2006/relationships/tags" Target="../tags/tag72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4" Type="http://schemas.openxmlformats.org/officeDocument/2006/relationships/tags" Target="../tags/tag106.xml"/><Relationship Id="rId33" Type="http://schemas.openxmlformats.org/officeDocument/2006/relationships/tags" Target="../tags/tag105.xml"/><Relationship Id="rId32" Type="http://schemas.openxmlformats.org/officeDocument/2006/relationships/tags" Target="../tags/tag104.xml"/><Relationship Id="rId31" Type="http://schemas.openxmlformats.org/officeDocument/2006/relationships/tags" Target="../tags/tag103.xml"/><Relationship Id="rId30" Type="http://schemas.openxmlformats.org/officeDocument/2006/relationships/tags" Target="../tags/tag102.xml"/><Relationship Id="rId3" Type="http://schemas.openxmlformats.org/officeDocument/2006/relationships/tags" Target="../tags/tag75.xml"/><Relationship Id="rId29" Type="http://schemas.openxmlformats.org/officeDocument/2006/relationships/tags" Target="../tags/tag101.xml"/><Relationship Id="rId28" Type="http://schemas.openxmlformats.org/officeDocument/2006/relationships/tags" Target="../tags/tag100.xml"/><Relationship Id="rId27" Type="http://schemas.openxmlformats.org/officeDocument/2006/relationships/tags" Target="../tags/tag99.xml"/><Relationship Id="rId26" Type="http://schemas.openxmlformats.org/officeDocument/2006/relationships/tags" Target="../tags/tag98.xml"/><Relationship Id="rId25" Type="http://schemas.openxmlformats.org/officeDocument/2006/relationships/tags" Target="../tags/tag97.xml"/><Relationship Id="rId24" Type="http://schemas.openxmlformats.org/officeDocument/2006/relationships/tags" Target="../tags/tag96.xml"/><Relationship Id="rId23" Type="http://schemas.openxmlformats.org/officeDocument/2006/relationships/tags" Target="../tags/tag95.xml"/><Relationship Id="rId22" Type="http://schemas.openxmlformats.org/officeDocument/2006/relationships/tags" Target="../tags/tag94.xml"/><Relationship Id="rId21" Type="http://schemas.openxmlformats.org/officeDocument/2006/relationships/tags" Target="../tags/tag93.xml"/><Relationship Id="rId20" Type="http://schemas.openxmlformats.org/officeDocument/2006/relationships/tags" Target="../tags/tag92.xml"/><Relationship Id="rId2" Type="http://schemas.openxmlformats.org/officeDocument/2006/relationships/tags" Target="../tags/tag74.xml"/><Relationship Id="rId19" Type="http://schemas.openxmlformats.org/officeDocument/2006/relationships/tags" Target="../tags/tag91.xml"/><Relationship Id="rId18" Type="http://schemas.openxmlformats.org/officeDocument/2006/relationships/tags" Target="../tags/tag90.xml"/><Relationship Id="rId17" Type="http://schemas.openxmlformats.org/officeDocument/2006/relationships/tags" Target="../tags/tag89.xml"/><Relationship Id="rId16" Type="http://schemas.openxmlformats.org/officeDocument/2006/relationships/tags" Target="../tags/tag88.xml"/><Relationship Id="rId15" Type="http://schemas.openxmlformats.org/officeDocument/2006/relationships/tags" Target="../tags/tag87.xml"/><Relationship Id="rId14" Type="http://schemas.openxmlformats.org/officeDocument/2006/relationships/tags" Target="../tags/tag86.xml"/><Relationship Id="rId13" Type="http://schemas.openxmlformats.org/officeDocument/2006/relationships/tags" Target="../tags/tag85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109.xml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image" Target="../media/image5.png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7" Type="http://schemas.openxmlformats.org/officeDocument/2006/relationships/tags" Target="../tags/tag121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image" Target="../media/image5.png"/><Relationship Id="rId2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27.xml"/><Relationship Id="rId6" Type="http://schemas.openxmlformats.org/officeDocument/2006/relationships/tags" Target="../tags/tag126.xml"/><Relationship Id="rId5" Type="http://schemas.openxmlformats.org/officeDocument/2006/relationships/tags" Target="../tags/tag125.xml"/><Relationship Id="rId4" Type="http://schemas.openxmlformats.org/officeDocument/2006/relationships/tags" Target="../tags/tag124.xml"/><Relationship Id="rId3" Type="http://schemas.openxmlformats.org/officeDocument/2006/relationships/image" Target="../media/image5.png"/><Relationship Id="rId2" Type="http://schemas.openxmlformats.org/officeDocument/2006/relationships/tags" Target="../tags/tag123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4.xml"/><Relationship Id="rId8" Type="http://schemas.openxmlformats.org/officeDocument/2006/relationships/tags" Target="../tags/tag133.xml"/><Relationship Id="rId7" Type="http://schemas.openxmlformats.org/officeDocument/2006/relationships/tags" Target="../tags/tag132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image" Target="../media/image7.png"/><Relationship Id="rId3" Type="http://schemas.openxmlformats.org/officeDocument/2006/relationships/tags" Target="../tags/tag129.xml"/><Relationship Id="rId25" Type="http://schemas.openxmlformats.org/officeDocument/2006/relationships/tags" Target="../tags/tag150.xml"/><Relationship Id="rId24" Type="http://schemas.openxmlformats.org/officeDocument/2006/relationships/tags" Target="../tags/tag149.xml"/><Relationship Id="rId23" Type="http://schemas.openxmlformats.org/officeDocument/2006/relationships/tags" Target="../tags/tag148.xml"/><Relationship Id="rId22" Type="http://schemas.openxmlformats.org/officeDocument/2006/relationships/tags" Target="../tags/tag147.xml"/><Relationship Id="rId21" Type="http://schemas.openxmlformats.org/officeDocument/2006/relationships/tags" Target="../tags/tag146.xml"/><Relationship Id="rId20" Type="http://schemas.openxmlformats.org/officeDocument/2006/relationships/tags" Target="../tags/tag145.xml"/><Relationship Id="rId2" Type="http://schemas.openxmlformats.org/officeDocument/2006/relationships/tags" Target="../tags/tag128.xml"/><Relationship Id="rId19" Type="http://schemas.openxmlformats.org/officeDocument/2006/relationships/tags" Target="../tags/tag144.xml"/><Relationship Id="rId18" Type="http://schemas.openxmlformats.org/officeDocument/2006/relationships/tags" Target="../tags/tag143.xml"/><Relationship Id="rId17" Type="http://schemas.openxmlformats.org/officeDocument/2006/relationships/tags" Target="../tags/tag142.xml"/><Relationship Id="rId16" Type="http://schemas.openxmlformats.org/officeDocument/2006/relationships/tags" Target="../tags/tag141.xml"/><Relationship Id="rId15" Type="http://schemas.openxmlformats.org/officeDocument/2006/relationships/tags" Target="../tags/tag140.xml"/><Relationship Id="rId14" Type="http://schemas.openxmlformats.org/officeDocument/2006/relationships/tags" Target="../tags/tag139.xml"/><Relationship Id="rId13" Type="http://schemas.openxmlformats.org/officeDocument/2006/relationships/tags" Target="../tags/tag138.xml"/><Relationship Id="rId12" Type="http://schemas.openxmlformats.org/officeDocument/2006/relationships/tags" Target="../tags/tag137.xml"/><Relationship Id="rId11" Type="http://schemas.openxmlformats.org/officeDocument/2006/relationships/tags" Target="../tags/tag136.xml"/><Relationship Id="rId10" Type="http://schemas.openxmlformats.org/officeDocument/2006/relationships/tags" Target="../tags/tag135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8.xml"/><Relationship Id="rId8" Type="http://schemas.openxmlformats.org/officeDocument/2006/relationships/tags" Target="../tags/tag157.xml"/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4" Type="http://schemas.openxmlformats.org/officeDocument/2006/relationships/tags" Target="../tags/tag163.xml"/><Relationship Id="rId13" Type="http://schemas.openxmlformats.org/officeDocument/2006/relationships/tags" Target="../tags/tag162.xml"/><Relationship Id="rId12" Type="http://schemas.openxmlformats.org/officeDocument/2006/relationships/tags" Target="../tags/tag161.xml"/><Relationship Id="rId11" Type="http://schemas.openxmlformats.org/officeDocument/2006/relationships/tags" Target="../tags/tag160.xml"/><Relationship Id="rId10" Type="http://schemas.openxmlformats.org/officeDocument/2006/relationships/tags" Target="../tags/tag159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0.xml"/><Relationship Id="rId8" Type="http://schemas.openxmlformats.org/officeDocument/2006/relationships/tags" Target="../tags/tag169.xml"/><Relationship Id="rId7" Type="http://schemas.openxmlformats.org/officeDocument/2006/relationships/tags" Target="../tags/tag168.xml"/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image" Target="../media/image5.png"/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8.xml"/><Relationship Id="rId8" Type="http://schemas.openxmlformats.org/officeDocument/2006/relationships/tags" Target="../tags/tag177.xml"/><Relationship Id="rId7" Type="http://schemas.openxmlformats.org/officeDocument/2006/relationships/tags" Target="../tags/tag176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tags" Target="../tags/tag173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7" Type="http://schemas.openxmlformats.org/officeDocument/2006/relationships/tags" Target="../tags/tag186.xml"/><Relationship Id="rId16" Type="http://schemas.openxmlformats.org/officeDocument/2006/relationships/tags" Target="../tags/tag185.xml"/><Relationship Id="rId15" Type="http://schemas.openxmlformats.org/officeDocument/2006/relationships/tags" Target="../tags/tag184.xml"/><Relationship Id="rId14" Type="http://schemas.openxmlformats.org/officeDocument/2006/relationships/tags" Target="../tags/tag183.xml"/><Relationship Id="rId13" Type="http://schemas.openxmlformats.org/officeDocument/2006/relationships/tags" Target="../tags/tag182.xml"/><Relationship Id="rId12" Type="http://schemas.openxmlformats.org/officeDocument/2006/relationships/tags" Target="../tags/tag181.xml"/><Relationship Id="rId11" Type="http://schemas.openxmlformats.org/officeDocument/2006/relationships/tags" Target="../tags/tag180.xml"/><Relationship Id="rId10" Type="http://schemas.openxmlformats.org/officeDocument/2006/relationships/tags" Target="../tags/tag179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3.xml"/><Relationship Id="rId8" Type="http://schemas.openxmlformats.org/officeDocument/2006/relationships/tags" Target="../tags/tag192.xml"/><Relationship Id="rId7" Type="http://schemas.openxmlformats.org/officeDocument/2006/relationships/tags" Target="../tags/tag191.xml"/><Relationship Id="rId6" Type="http://schemas.openxmlformats.org/officeDocument/2006/relationships/tags" Target="../tags/tag190.xml"/><Relationship Id="rId5" Type="http://schemas.openxmlformats.org/officeDocument/2006/relationships/tags" Target="../tags/tag189.xml"/><Relationship Id="rId4" Type="http://schemas.openxmlformats.org/officeDocument/2006/relationships/image" Target="../media/image5.png"/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0" Type="http://schemas.openxmlformats.org/officeDocument/2006/relationships/tags" Target="../tags/tag194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2.xml"/><Relationship Id="rId8" Type="http://schemas.openxmlformats.org/officeDocument/2006/relationships/tags" Target="../tags/tag201.xml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tags" Target="../tags/tag197.xml"/><Relationship Id="rId3" Type="http://schemas.openxmlformats.org/officeDocument/2006/relationships/tags" Target="../tags/tag196.xml"/><Relationship Id="rId2" Type="http://schemas.openxmlformats.org/officeDocument/2006/relationships/tags" Target="../tags/tag195.xml"/><Relationship Id="rId15" Type="http://schemas.openxmlformats.org/officeDocument/2006/relationships/tags" Target="../tags/tag208.xml"/><Relationship Id="rId14" Type="http://schemas.openxmlformats.org/officeDocument/2006/relationships/tags" Target="../tags/tag207.xml"/><Relationship Id="rId13" Type="http://schemas.openxmlformats.org/officeDocument/2006/relationships/tags" Target="../tags/tag206.xml"/><Relationship Id="rId12" Type="http://schemas.openxmlformats.org/officeDocument/2006/relationships/tags" Target="../tags/tag205.xml"/><Relationship Id="rId11" Type="http://schemas.openxmlformats.org/officeDocument/2006/relationships/tags" Target="../tags/tag204.xml"/><Relationship Id="rId10" Type="http://schemas.openxmlformats.org/officeDocument/2006/relationships/tags" Target="../tags/tag203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15.xml"/><Relationship Id="rId8" Type="http://schemas.openxmlformats.org/officeDocument/2006/relationships/tags" Target="../tags/tag214.xml"/><Relationship Id="rId7" Type="http://schemas.openxmlformats.org/officeDocument/2006/relationships/tags" Target="../tags/tag213.xml"/><Relationship Id="rId6" Type="http://schemas.openxmlformats.org/officeDocument/2006/relationships/tags" Target="../tags/tag212.xml"/><Relationship Id="rId5" Type="http://schemas.openxmlformats.org/officeDocument/2006/relationships/tags" Target="../tags/tag211.xml"/><Relationship Id="rId4" Type="http://schemas.openxmlformats.org/officeDocument/2006/relationships/image" Target="../media/image8.png"/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2" Type="http://schemas.openxmlformats.org/officeDocument/2006/relationships/tags" Target="../tags/tag218.xml"/><Relationship Id="rId11" Type="http://schemas.openxmlformats.org/officeDocument/2006/relationships/tags" Target="../tags/tag217.xml"/><Relationship Id="rId10" Type="http://schemas.openxmlformats.org/officeDocument/2006/relationships/tags" Target="../tags/tag216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26.xml"/><Relationship Id="rId8" Type="http://schemas.openxmlformats.org/officeDocument/2006/relationships/tags" Target="../tags/tag225.xml"/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2" Type="http://schemas.openxmlformats.org/officeDocument/2006/relationships/tags" Target="../tags/tag239.xml"/><Relationship Id="rId21" Type="http://schemas.openxmlformats.org/officeDocument/2006/relationships/tags" Target="../tags/tag238.xml"/><Relationship Id="rId20" Type="http://schemas.openxmlformats.org/officeDocument/2006/relationships/tags" Target="../tags/tag237.xml"/><Relationship Id="rId2" Type="http://schemas.openxmlformats.org/officeDocument/2006/relationships/tags" Target="../tags/tag219.xml"/><Relationship Id="rId19" Type="http://schemas.openxmlformats.org/officeDocument/2006/relationships/tags" Target="../tags/tag236.xml"/><Relationship Id="rId18" Type="http://schemas.openxmlformats.org/officeDocument/2006/relationships/tags" Target="../tags/tag235.xml"/><Relationship Id="rId17" Type="http://schemas.openxmlformats.org/officeDocument/2006/relationships/tags" Target="../tags/tag234.xml"/><Relationship Id="rId16" Type="http://schemas.openxmlformats.org/officeDocument/2006/relationships/tags" Target="../tags/tag233.xml"/><Relationship Id="rId15" Type="http://schemas.openxmlformats.org/officeDocument/2006/relationships/tags" Target="../tags/tag232.xml"/><Relationship Id="rId14" Type="http://schemas.openxmlformats.org/officeDocument/2006/relationships/tags" Target="../tags/tag231.xml"/><Relationship Id="rId13" Type="http://schemas.openxmlformats.org/officeDocument/2006/relationships/tags" Target="../tags/tag230.xml"/><Relationship Id="rId12" Type="http://schemas.openxmlformats.org/officeDocument/2006/relationships/tags" Target="../tags/tag229.xml"/><Relationship Id="rId11" Type="http://schemas.openxmlformats.org/officeDocument/2006/relationships/tags" Target="../tags/tag228.xml"/><Relationship Id="rId10" Type="http://schemas.openxmlformats.org/officeDocument/2006/relationships/tags" Target="../tags/tag227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image" Target="../media/image4.png"/><Relationship Id="rId4" Type="http://schemas.openxmlformats.org/officeDocument/2006/relationships/tags" Target="../tags/tag20.xml"/><Relationship Id="rId3" Type="http://schemas.openxmlformats.org/officeDocument/2006/relationships/image" Target="../media/image3.png"/><Relationship Id="rId21" Type="http://schemas.openxmlformats.org/officeDocument/2006/relationships/tags" Target="../tags/tag36.xml"/><Relationship Id="rId20" Type="http://schemas.openxmlformats.org/officeDocument/2006/relationships/tags" Target="../tags/tag35.xml"/><Relationship Id="rId2" Type="http://schemas.openxmlformats.org/officeDocument/2006/relationships/tags" Target="../tags/tag19.xml"/><Relationship Id="rId19" Type="http://schemas.openxmlformats.org/officeDocument/2006/relationships/tags" Target="../tags/tag34.xml"/><Relationship Id="rId18" Type="http://schemas.openxmlformats.org/officeDocument/2006/relationships/tags" Target="../tags/tag33.xml"/><Relationship Id="rId17" Type="http://schemas.openxmlformats.org/officeDocument/2006/relationships/tags" Target="../tags/tag32.xml"/><Relationship Id="rId16" Type="http://schemas.openxmlformats.org/officeDocument/2006/relationships/tags" Target="../tags/tag31.xml"/><Relationship Id="rId15" Type="http://schemas.openxmlformats.org/officeDocument/2006/relationships/tags" Target="../tags/tag30.xml"/><Relationship Id="rId14" Type="http://schemas.openxmlformats.org/officeDocument/2006/relationships/tags" Target="../tags/tag29.xml"/><Relationship Id="rId13" Type="http://schemas.openxmlformats.org/officeDocument/2006/relationships/tags" Target="../tags/tag28.xml"/><Relationship Id="rId12" Type="http://schemas.openxmlformats.org/officeDocument/2006/relationships/tags" Target="../tags/tag27.xml"/><Relationship Id="rId11" Type="http://schemas.openxmlformats.org/officeDocument/2006/relationships/tags" Target="../tags/tag26.xml"/><Relationship Id="rId10" Type="http://schemas.openxmlformats.org/officeDocument/2006/relationships/tags" Target="../tags/tag25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image" Target="../media/image5.png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image" Target="../media/image6.png"/><Relationship Id="rId2" Type="http://schemas.openxmlformats.org/officeDocument/2006/relationships/tags" Target="../tags/tag43.xml"/><Relationship Id="rId17" Type="http://schemas.openxmlformats.org/officeDocument/2006/relationships/tags" Target="../tags/tag57.xml"/><Relationship Id="rId16" Type="http://schemas.openxmlformats.org/officeDocument/2006/relationships/tags" Target="../tags/tag56.xml"/><Relationship Id="rId15" Type="http://schemas.openxmlformats.org/officeDocument/2006/relationships/tags" Target="../tags/tag55.xml"/><Relationship Id="rId14" Type="http://schemas.openxmlformats.org/officeDocument/2006/relationships/tags" Target="../tags/tag54.xml"/><Relationship Id="rId13" Type="http://schemas.openxmlformats.org/officeDocument/2006/relationships/tags" Target="../tags/tag53.xml"/><Relationship Id="rId12" Type="http://schemas.openxmlformats.org/officeDocument/2006/relationships/tags" Target="../tags/tag52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  <a:prstGeom prst="rect">
            <a:avLst/>
          </a:prstGeo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  <a:prstGeom prst="rect">
            <a:avLst/>
          </a:prstGeo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5" Type="http://schemas.openxmlformats.org/officeDocument/2006/relationships/theme" Target="../theme/theme3.xml"/><Relationship Id="rId24" Type="http://schemas.openxmlformats.org/officeDocument/2006/relationships/tags" Target="../tags/tag245.xml"/><Relationship Id="rId23" Type="http://schemas.openxmlformats.org/officeDocument/2006/relationships/tags" Target="../tags/tag244.xml"/><Relationship Id="rId22" Type="http://schemas.openxmlformats.org/officeDocument/2006/relationships/tags" Target="../tags/tag243.xml"/><Relationship Id="rId21" Type="http://schemas.openxmlformats.org/officeDocument/2006/relationships/tags" Target="../tags/tag242.xml"/><Relationship Id="rId20" Type="http://schemas.openxmlformats.org/officeDocument/2006/relationships/tags" Target="../tags/tag241.xml"/><Relationship Id="rId2" Type="http://schemas.openxmlformats.org/officeDocument/2006/relationships/slideLayout" Target="../slideLayouts/slideLayout8.xml"/><Relationship Id="rId19" Type="http://schemas.openxmlformats.org/officeDocument/2006/relationships/tags" Target="../tags/tag240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image" Target="../media/image10.png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image" Target="../media/image9.png"/><Relationship Id="rId1" Type="http://schemas.openxmlformats.org/officeDocument/2006/relationships/tags" Target="../tags/tag246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tags" Target="../tags/tag341.xml"/><Relationship Id="rId4" Type="http://schemas.openxmlformats.org/officeDocument/2006/relationships/tags" Target="../tags/tag340.xml"/><Relationship Id="rId3" Type="http://schemas.openxmlformats.org/officeDocument/2006/relationships/tags" Target="../tags/tag339.xml"/><Relationship Id="rId2" Type="http://schemas.openxmlformats.org/officeDocument/2006/relationships/tags" Target="../tags/tag338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347.xml"/><Relationship Id="rId11" Type="http://schemas.openxmlformats.org/officeDocument/2006/relationships/tags" Target="../tags/tag346.xml"/><Relationship Id="rId10" Type="http://schemas.openxmlformats.org/officeDocument/2006/relationships/image" Target="../media/image12.jpeg"/><Relationship Id="rId1" Type="http://schemas.openxmlformats.org/officeDocument/2006/relationships/tags" Target="../tags/tag33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352.xml"/><Relationship Id="rId5" Type="http://schemas.openxmlformats.org/officeDocument/2006/relationships/tags" Target="../tags/tag351.xml"/><Relationship Id="rId4" Type="http://schemas.openxmlformats.org/officeDocument/2006/relationships/tags" Target="../tags/tag350.xml"/><Relationship Id="rId3" Type="http://schemas.openxmlformats.org/officeDocument/2006/relationships/image" Target="../media/image10.png"/><Relationship Id="rId2" Type="http://schemas.openxmlformats.org/officeDocument/2006/relationships/tags" Target="../tags/tag349.xml"/><Relationship Id="rId1" Type="http://schemas.openxmlformats.org/officeDocument/2006/relationships/tags" Target="../tags/tag34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" Type="http://schemas.openxmlformats.org/officeDocument/2006/relationships/tags" Target="../tags/tag354.xml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tags" Target="../tags/tag35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3" Type="http://schemas.openxmlformats.org/officeDocument/2006/relationships/notesSlide" Target="../notesSlides/notesSlide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74.xml"/><Relationship Id="rId10" Type="http://schemas.openxmlformats.org/officeDocument/2006/relationships/tags" Target="../tags/tag373.xml"/><Relationship Id="rId1" Type="http://schemas.openxmlformats.org/officeDocument/2006/relationships/tags" Target="../tags/tag36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3.xml"/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3" Type="http://schemas.openxmlformats.org/officeDocument/2006/relationships/notesSlide" Target="../notesSlides/notesSlide6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85.xml"/><Relationship Id="rId10" Type="http://schemas.openxmlformats.org/officeDocument/2006/relationships/tags" Target="../tags/tag384.xml"/><Relationship Id="rId1" Type="http://schemas.openxmlformats.org/officeDocument/2006/relationships/tags" Target="../tags/tag37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4.xml"/><Relationship Id="rId8" Type="http://schemas.openxmlformats.org/officeDocument/2006/relationships/tags" Target="../tags/tag393.xml"/><Relationship Id="rId7" Type="http://schemas.openxmlformats.org/officeDocument/2006/relationships/tags" Target="../tags/tag392.xml"/><Relationship Id="rId6" Type="http://schemas.openxmlformats.org/officeDocument/2006/relationships/tags" Target="../tags/tag391.xml"/><Relationship Id="rId5" Type="http://schemas.openxmlformats.org/officeDocument/2006/relationships/tags" Target="../tags/tag390.xml"/><Relationship Id="rId4" Type="http://schemas.openxmlformats.org/officeDocument/2006/relationships/tags" Target="../tags/tag389.xml"/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3" Type="http://schemas.openxmlformats.org/officeDocument/2006/relationships/notesSlide" Target="../notesSlides/notesSlide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96.xml"/><Relationship Id="rId10" Type="http://schemas.openxmlformats.org/officeDocument/2006/relationships/tags" Target="../tags/tag395.xml"/><Relationship Id="rId1" Type="http://schemas.openxmlformats.org/officeDocument/2006/relationships/tags" Target="../tags/tag38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image" Target="../media/image10.png"/><Relationship Id="rId2" Type="http://schemas.openxmlformats.org/officeDocument/2006/relationships/tags" Target="../tags/tag398.xml"/><Relationship Id="rId1" Type="http://schemas.openxmlformats.org/officeDocument/2006/relationships/tags" Target="../tags/tag39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0.xml"/><Relationship Id="rId8" Type="http://schemas.openxmlformats.org/officeDocument/2006/relationships/tags" Target="../tags/tag409.xml"/><Relationship Id="rId7" Type="http://schemas.openxmlformats.org/officeDocument/2006/relationships/tags" Target="../tags/tag408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4" Type="http://schemas.openxmlformats.org/officeDocument/2006/relationships/tags" Target="../tags/tag405.xml"/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12.xml"/><Relationship Id="rId10" Type="http://schemas.openxmlformats.org/officeDocument/2006/relationships/tags" Target="../tags/tag411.xml"/><Relationship Id="rId1" Type="http://schemas.openxmlformats.org/officeDocument/2006/relationships/tags" Target="../tags/tag40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417.xml"/><Relationship Id="rId5" Type="http://schemas.openxmlformats.org/officeDocument/2006/relationships/tags" Target="../tags/tag416.xml"/><Relationship Id="rId4" Type="http://schemas.openxmlformats.org/officeDocument/2006/relationships/tags" Target="../tags/tag415.xml"/><Relationship Id="rId3" Type="http://schemas.openxmlformats.org/officeDocument/2006/relationships/image" Target="../media/image10.png"/><Relationship Id="rId2" Type="http://schemas.openxmlformats.org/officeDocument/2006/relationships/tags" Target="../tags/tag414.xml"/><Relationship Id="rId1" Type="http://schemas.openxmlformats.org/officeDocument/2006/relationships/tags" Target="../tags/tag41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tags" Target="../tags/tag424.xml"/><Relationship Id="rId6" Type="http://schemas.openxmlformats.org/officeDocument/2006/relationships/tags" Target="../tags/tag423.xml"/><Relationship Id="rId5" Type="http://schemas.openxmlformats.org/officeDocument/2006/relationships/tags" Target="../tags/tag422.xml"/><Relationship Id="rId4" Type="http://schemas.openxmlformats.org/officeDocument/2006/relationships/tags" Target="../tags/tag421.xml"/><Relationship Id="rId3" Type="http://schemas.openxmlformats.org/officeDocument/2006/relationships/tags" Target="../tags/tag420.xml"/><Relationship Id="rId2" Type="http://schemas.openxmlformats.org/officeDocument/2006/relationships/tags" Target="../tags/tag419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429.xml"/><Relationship Id="rId12" Type="http://schemas.openxmlformats.org/officeDocument/2006/relationships/tags" Target="../tags/tag428.xml"/><Relationship Id="rId11" Type="http://schemas.openxmlformats.org/officeDocument/2006/relationships/tags" Target="../tags/tag427.xml"/><Relationship Id="rId10" Type="http://schemas.openxmlformats.org/officeDocument/2006/relationships/image" Target="../media/image23.jpeg"/><Relationship Id="rId1" Type="http://schemas.openxmlformats.org/officeDocument/2006/relationships/tags" Target="../tags/tag41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60.xml"/><Relationship Id="rId8" Type="http://schemas.openxmlformats.org/officeDocument/2006/relationships/tags" Target="../tags/tag259.xml"/><Relationship Id="rId7" Type="http://schemas.openxmlformats.org/officeDocument/2006/relationships/tags" Target="../tags/tag258.xml"/><Relationship Id="rId6" Type="http://schemas.openxmlformats.org/officeDocument/2006/relationships/tags" Target="../tags/tag257.xml"/><Relationship Id="rId5" Type="http://schemas.openxmlformats.org/officeDocument/2006/relationships/tags" Target="../tags/tag256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263.xml"/><Relationship Id="rId12" Type="http://schemas.openxmlformats.org/officeDocument/2006/relationships/image" Target="../media/image11.jpeg"/><Relationship Id="rId11" Type="http://schemas.openxmlformats.org/officeDocument/2006/relationships/tags" Target="../tags/tag262.xml"/><Relationship Id="rId10" Type="http://schemas.openxmlformats.org/officeDocument/2006/relationships/tags" Target="../tags/tag261.xml"/><Relationship Id="rId1" Type="http://schemas.openxmlformats.org/officeDocument/2006/relationships/tags" Target="../tags/tag252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0.xml"/><Relationship Id="rId10" Type="http://schemas.openxmlformats.org/officeDocument/2006/relationships/tags" Target="../tags/tag439.xml"/><Relationship Id="rId1" Type="http://schemas.openxmlformats.org/officeDocument/2006/relationships/tags" Target="../tags/tag43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49.xml"/><Relationship Id="rId8" Type="http://schemas.openxmlformats.org/officeDocument/2006/relationships/tags" Target="../tags/tag448.xml"/><Relationship Id="rId7" Type="http://schemas.openxmlformats.org/officeDocument/2006/relationships/tags" Target="../tags/tag447.xml"/><Relationship Id="rId6" Type="http://schemas.openxmlformats.org/officeDocument/2006/relationships/tags" Target="../tags/tag446.xml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" Type="http://schemas.openxmlformats.org/officeDocument/2006/relationships/tags" Target="../tags/tag443.xml"/><Relationship Id="rId2" Type="http://schemas.openxmlformats.org/officeDocument/2006/relationships/tags" Target="../tags/tag44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51.xml"/><Relationship Id="rId10" Type="http://schemas.openxmlformats.org/officeDocument/2006/relationships/tags" Target="../tags/tag450.xml"/><Relationship Id="rId1" Type="http://schemas.openxmlformats.org/officeDocument/2006/relationships/tags" Target="../tags/tag441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" Type="http://schemas.openxmlformats.org/officeDocument/2006/relationships/image" Target="../media/image10.png"/><Relationship Id="rId1" Type="http://schemas.openxmlformats.org/officeDocument/2006/relationships/tags" Target="../tags/tag45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7" Type="http://schemas.openxmlformats.org/officeDocument/2006/relationships/slideLayout" Target="../slideLayouts/slideLayout13.xml"/><Relationship Id="rId16" Type="http://schemas.openxmlformats.org/officeDocument/2006/relationships/tags" Target="../tags/tag274.xml"/><Relationship Id="rId15" Type="http://schemas.openxmlformats.org/officeDocument/2006/relationships/image" Target="../media/image16.jpeg"/><Relationship Id="rId14" Type="http://schemas.openxmlformats.org/officeDocument/2006/relationships/tags" Target="../tags/tag273.xml"/><Relationship Id="rId13" Type="http://schemas.openxmlformats.org/officeDocument/2006/relationships/image" Target="../media/image15.jpeg"/><Relationship Id="rId12" Type="http://schemas.openxmlformats.org/officeDocument/2006/relationships/image" Target="../media/image14.jpeg"/><Relationship Id="rId11" Type="http://schemas.openxmlformats.org/officeDocument/2006/relationships/image" Target="../media/image13.jpeg"/><Relationship Id="rId10" Type="http://schemas.openxmlformats.org/officeDocument/2006/relationships/image" Target="../media/image12.jpeg"/><Relationship Id="rId1" Type="http://schemas.openxmlformats.org/officeDocument/2006/relationships/tags" Target="../tags/tag26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94.xml"/><Relationship Id="rId8" Type="http://schemas.openxmlformats.org/officeDocument/2006/relationships/tags" Target="../tags/tag293.xml"/><Relationship Id="rId7" Type="http://schemas.openxmlformats.org/officeDocument/2006/relationships/tags" Target="../tags/tag292.xml"/><Relationship Id="rId6" Type="http://schemas.openxmlformats.org/officeDocument/2006/relationships/tags" Target="../tags/tag291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5" Type="http://schemas.openxmlformats.org/officeDocument/2006/relationships/slideLayout" Target="../slideLayouts/slideLayout13.xml"/><Relationship Id="rId14" Type="http://schemas.openxmlformats.org/officeDocument/2006/relationships/tags" Target="../tags/tag298.xml"/><Relationship Id="rId13" Type="http://schemas.openxmlformats.org/officeDocument/2006/relationships/image" Target="../media/image17.png"/><Relationship Id="rId12" Type="http://schemas.openxmlformats.org/officeDocument/2006/relationships/tags" Target="../tags/tag297.xml"/><Relationship Id="rId11" Type="http://schemas.openxmlformats.org/officeDocument/2006/relationships/tags" Target="../tags/tag296.xml"/><Relationship Id="rId10" Type="http://schemas.openxmlformats.org/officeDocument/2006/relationships/tags" Target="../tags/tag295.xml"/><Relationship Id="rId1" Type="http://schemas.openxmlformats.org/officeDocument/2006/relationships/tags" Target="../tags/tag28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5" Type="http://schemas.openxmlformats.org/officeDocument/2006/relationships/notesSlide" Target="../notesSlides/notesSlide1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309.xml"/><Relationship Id="rId12" Type="http://schemas.openxmlformats.org/officeDocument/2006/relationships/tags" Target="../tags/tag308.xml"/><Relationship Id="rId11" Type="http://schemas.openxmlformats.org/officeDocument/2006/relationships/image" Target="../media/image19.png"/><Relationship Id="rId10" Type="http://schemas.openxmlformats.org/officeDocument/2006/relationships/image" Target="../media/image18.png"/><Relationship Id="rId1" Type="http://schemas.openxmlformats.org/officeDocument/2006/relationships/tags" Target="../tags/tag29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image" Target="../media/image10.png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image" Target="../media/image19.png"/><Relationship Id="rId3" Type="http://schemas.openxmlformats.org/officeDocument/2006/relationships/tags" Target="../tags/tag311.xml"/><Relationship Id="rId2" Type="http://schemas.openxmlformats.org/officeDocument/2006/relationships/image" Target="../media/image18.png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316.xml"/><Relationship Id="rId1" Type="http://schemas.openxmlformats.org/officeDocument/2006/relationships/tags" Target="../tags/tag31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tags" Target="../tags/tag324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26.xml"/><Relationship Id="rId1" Type="http://schemas.openxmlformats.org/officeDocument/2006/relationships/tags" Target="../tags/tag31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5.xml"/><Relationship Id="rId8" Type="http://schemas.openxmlformats.org/officeDocument/2006/relationships/tags" Target="../tags/tag334.xml"/><Relationship Id="rId7" Type="http://schemas.openxmlformats.org/officeDocument/2006/relationships/tags" Target="../tags/tag333.xml"/><Relationship Id="rId6" Type="http://schemas.openxmlformats.org/officeDocument/2006/relationships/tags" Target="../tags/tag33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336.xml"/><Relationship Id="rId12" Type="http://schemas.openxmlformats.org/officeDocument/2006/relationships/image" Target="../media/image22.jpeg"/><Relationship Id="rId11" Type="http://schemas.openxmlformats.org/officeDocument/2006/relationships/image" Target="../media/image21.jpeg"/><Relationship Id="rId10" Type="http://schemas.openxmlformats.org/officeDocument/2006/relationships/image" Target="../media/image20.jpeg"/><Relationship Id="rId1" Type="http://schemas.openxmlformats.org/officeDocument/2006/relationships/tags" Target="../tags/tag3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96017" y="6289255"/>
            <a:ext cx="3653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版三年级上册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8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第三单元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11 一块奶酪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9458" name="图片 7" descr="QQ图片201810102215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35650" y="4587240"/>
            <a:ext cx="3457129" cy="201630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450851" y="1066800"/>
            <a:ext cx="11425767" cy="2584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奶酪多诱人啊！抬着它，不要说吃，单是闻闻，都要淌口水。小蚂蚁们嘴叼着它，要做到不趁机舔一下，那要有多大的毅力，多强的纪律性啊！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75667" y="3464984"/>
            <a:ext cx="652568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衬托出小蚂蚁们在队长的严于律己影响下纪律性很强。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509184" y="1837267"/>
            <a:ext cx="9982200" cy="846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615951" y="2652184"/>
            <a:ext cx="178435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4766733" y="3458633"/>
            <a:ext cx="3346451" cy="63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形标注 11"/>
          <p:cNvSpPr/>
          <p:nvPr>
            <p:custDataLst>
              <p:tags r:id="rId11"/>
            </p:custDataLst>
          </p:nvPr>
        </p:nvSpPr>
        <p:spPr>
          <a:xfrm>
            <a:off x="361951" y="3987800"/>
            <a:ext cx="3363384" cy="1786467"/>
          </a:xfrm>
          <a:prstGeom prst="wedgeEllipseCallout">
            <a:avLst>
              <a:gd name="adj1" fmla="val 7534"/>
              <a:gd name="adj2" fmla="val -86048"/>
            </a:avLst>
          </a:prstGeom>
          <a:solidFill>
            <a:srgbClr val="B5EA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35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为什么要写奶酪诱人的香味？</a:t>
            </a:r>
            <a:endParaRPr kumimoji="1" lang="zh-CN" altLang="en-US" sz="35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1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4917" y="1701800"/>
            <a:ext cx="10657416" cy="265303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蚂蚁队长叼着奶酪的一角往前拽着，也许是用力过猛，一下就把那个角拽掉了。盯着那一点儿掉在地上的</a:t>
            </a: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奶酪渣，蚂蚁队长想：丢掉，实在太可惜；趁机吃掉它，又要犯不许偷嘴的禁令。</a:t>
            </a:r>
            <a:endParaRPr lang="zh-CN" altLang="en-US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4917" y="4229100"/>
            <a:ext cx="10657416" cy="73250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丢掉，实在太可惜；趁机吃掉它，又要犯不许偷嘴的禁令</a:t>
            </a:r>
            <a:endParaRPr lang="zh-CN" altLang="en-US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 4"/>
          <p:cNvSpPr/>
          <p:nvPr>
            <p:custDataLst>
              <p:tags r:id="rId1"/>
            </p:custDataLst>
          </p:nvPr>
        </p:nvSpPr>
        <p:spPr>
          <a:xfrm>
            <a:off x="980887" y="4915139"/>
            <a:ext cx="6335184" cy="863600"/>
          </a:xfrm>
          <a:prstGeom prst="roundRect">
            <a:avLst/>
          </a:prstGeo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  <a:gs pos="0">
                <a:srgbClr val="995CAB">
                  <a:lumMod val="90000"/>
                  <a:lumOff val="10000"/>
                </a:srgbClr>
              </a:gs>
              <a:gs pos="50000">
                <a:srgbClr val="995CAB">
                  <a:lumMod val="95000"/>
                  <a:lumOff val="5000"/>
                </a:srgbClr>
              </a:gs>
              <a:gs pos="100000">
                <a:srgbClr val="995CAB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p>
            <a:pPr algn="ctr" eaLnBrk="0" fontAlgn="base" hangingPunct="0">
              <a:defRPr/>
            </a:pPr>
            <a:r>
              <a:rPr lang="zh-CN" altLang="en-US" sz="3200" b="1" strike="noStrike" noProof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怕浪费，又怕违反禁令。</a:t>
            </a:r>
            <a:endParaRPr lang="zh-CN" altLang="en-US" sz="3200" b="1" strike="noStrike" noProof="1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2.蚂蚁队长遇到了什么难题？ 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0" name="矩形 1"/>
          <p:cNvSpPr/>
          <p:nvPr>
            <p:custDataLst>
              <p:tags r:id="rId10"/>
            </p:custDataLst>
          </p:nvPr>
        </p:nvSpPr>
        <p:spPr>
          <a:xfrm>
            <a:off x="1295400" y="1892300"/>
            <a:ext cx="6337300" cy="11734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1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如果你是蚂蚁队长，此时你会怎么做？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" name="圆角矩形 12"/>
          <p:cNvSpPr/>
          <p:nvPr>
            <p:custDataLst>
              <p:tags r:id="rId10"/>
            </p:custDataLst>
          </p:nvPr>
        </p:nvSpPr>
        <p:spPr>
          <a:xfrm>
            <a:off x="3456516" y="2418266"/>
            <a:ext cx="5057289" cy="633854"/>
          </a:xfrm>
          <a:prstGeom prst="roundRect">
            <a:avLst/>
          </a:prstGeo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  <a:gs pos="0">
                <a:srgbClr val="995CAB">
                  <a:lumMod val="90000"/>
                  <a:lumOff val="10000"/>
                </a:srgbClr>
              </a:gs>
              <a:gs pos="50000">
                <a:srgbClr val="995CAB">
                  <a:lumMod val="95000"/>
                  <a:lumOff val="5000"/>
                </a:srgbClr>
              </a:gs>
              <a:gs pos="100000">
                <a:srgbClr val="995CAB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defRPr/>
            </a:pPr>
            <a:endParaRPr lang="zh-CN" altLang="en-US" sz="2400" strike="noStrike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4579" name="矩形 2"/>
          <p:cNvSpPr/>
          <p:nvPr/>
        </p:nvSpPr>
        <p:spPr>
          <a:xfrm>
            <a:off x="2744259" y="548217"/>
            <a:ext cx="344932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蚂蚁队长的做法：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4580" name="矩形 3"/>
          <p:cNvSpPr/>
          <p:nvPr/>
        </p:nvSpPr>
        <p:spPr>
          <a:xfrm>
            <a:off x="719667" y="1509184"/>
            <a:ext cx="10752667" cy="2225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他的心七上八下，只好下令：“休息一会儿！”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听到命令，大家放下奶酪，却不走开。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“大家分散开，哪里凉快就到哪里休息。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686647" y="2360714"/>
            <a:ext cx="2075191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871134" y="3735114"/>
            <a:ext cx="7211082" cy="3535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656667" y="2111174"/>
            <a:ext cx="340042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都惦记着“奶酪渣”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6" name="矩形 3"/>
          <p:cNvSpPr/>
          <p:nvPr/>
        </p:nvSpPr>
        <p:spPr>
          <a:xfrm>
            <a:off x="624417" y="1028700"/>
            <a:ext cx="10943167" cy="21710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他登上一块大石板，突然下令：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注意啦，全体都有。稍息！立正！向后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转！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齐步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走！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等小蚂蚁们消失在草丛中，他才大叫：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立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定！原地休息！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24417" y="3201603"/>
            <a:ext cx="8781878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511414" y="3188961"/>
            <a:ext cx="8544984" cy="14204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蚂蚁队长想为自己“偷嘴”奶酪渣创造条件。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左弧形箭头 4"/>
          <p:cNvSpPr/>
          <p:nvPr>
            <p:custDataLst>
              <p:tags r:id="rId10"/>
            </p:custDataLst>
          </p:nvPr>
        </p:nvSpPr>
        <p:spPr>
          <a:xfrm>
            <a:off x="912284" y="3075192"/>
            <a:ext cx="766233" cy="1246717"/>
          </a:xfrm>
          <a:prstGeom prst="curvedRightArrow">
            <a:avLst/>
          </a:prstGeo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  <a:gs pos="0">
                <a:srgbClr val="995CAB">
                  <a:lumMod val="90000"/>
                  <a:lumOff val="10000"/>
                </a:srgbClr>
              </a:gs>
              <a:gs pos="50000">
                <a:srgbClr val="995CAB">
                  <a:lumMod val="95000"/>
                  <a:lumOff val="5000"/>
                </a:srgbClr>
              </a:gs>
              <a:gs pos="100000">
                <a:srgbClr val="995CAB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defRPr/>
            </a:pPr>
            <a:endParaRPr lang="zh-CN" altLang="en-US" sz="4000" strike="noStrike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912284" y="2521121"/>
            <a:ext cx="9984317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756497" y="1768733"/>
            <a:ext cx="3327514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1"/>
          <p:cNvSpPr/>
          <p:nvPr>
            <p:custDataLst>
              <p:tags r:id="rId10"/>
            </p:custDataLst>
          </p:nvPr>
        </p:nvSpPr>
        <p:spPr>
          <a:xfrm>
            <a:off x="1102784" y="2468033"/>
            <a:ext cx="7200900" cy="7308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蚂蚁队长会如何处理“奶酪渣”？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5" name="矩形 1"/>
          <p:cNvSpPr/>
          <p:nvPr/>
        </p:nvSpPr>
        <p:spPr>
          <a:xfrm>
            <a:off x="1161364" y="1201638"/>
            <a:ext cx="4512733" cy="7308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猜一猜：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9667" y="1919411"/>
            <a:ext cx="10657417" cy="201285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他低下头，嗅嗅那点儿奶酪渣子，味道真香! 可是，他犹豫了一会儿，终于一跺脚：“注意啦，全体都有。稍息！立正！向后——转！齐步——走！”</a:t>
            </a:r>
            <a:endParaRPr lang="zh-CN" altLang="en-US" sz="32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70401" y="2633452"/>
            <a:ext cx="1008609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犹豫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30031" y="2602970"/>
            <a:ext cx="1420582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一跺脚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6089" y="4085382"/>
            <a:ext cx="10847917" cy="137268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“注意啦，全体都有。稍息！立正！向后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转！齐步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走！”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16993" y="4888604"/>
            <a:ext cx="2656496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队长放弃偷嘴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13" name="标题 12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合作探究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3.蚂蚁队长是如何处理难题（奶酪渣）的？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770" name="矩形 1"/>
          <p:cNvSpPr/>
          <p:nvPr>
            <p:custDataLst>
              <p:tags r:id="rId10"/>
            </p:custDataLst>
          </p:nvPr>
        </p:nvSpPr>
        <p:spPr>
          <a:xfrm>
            <a:off x="719667" y="1892300"/>
            <a:ext cx="10847917" cy="2653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当他们重新聚到奶酪旁边时，蚂蚁队长命令年龄最小的一只蚂蚁：“这点儿奶酪渣是刚才弄掉的，丢了可惜，你吃掉它吧！”</a:t>
            </a:r>
            <a:endParaRPr lang="zh-CN" altLang="en-US" sz="4265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13984" y="2861733"/>
            <a:ext cx="5086350" cy="7480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4265" b="1">
                <a:solidFill>
                  <a:srgbClr val="000000"/>
                </a:solidFill>
                <a:latin typeface="幼圆" charset="0"/>
                <a:ea typeface="幼圆" charset="0"/>
              </a:rPr>
              <a:t>年龄最小的一只蚂蚁</a:t>
            </a:r>
            <a:endParaRPr lang="zh-CN" altLang="en-US" sz="4265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12284" y="4389967"/>
            <a:ext cx="9984317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03017" y="4545965"/>
            <a:ext cx="7252442" cy="14046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265" b="1" dirty="0">
                <a:solidFill>
                  <a:srgbClr val="000000"/>
                </a:solidFill>
                <a:latin typeface="幼圆" charset="0"/>
                <a:ea typeface="幼圆" charset="0"/>
              </a:rPr>
              <a:t>解决办法：让最小的蚂蚁吃掉奶酪渣。</a:t>
            </a:r>
            <a:endParaRPr lang="zh-CN" altLang="en-US" sz="426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565362" y="1131159"/>
            <a:ext cx="2688167" cy="670984"/>
          </a:xfrm>
          <a:prstGeom prst="roundRect">
            <a:avLst/>
          </a:prstGeom>
          <a:noFill/>
          <a:ln w="22225">
            <a:solidFill>
              <a:srgbClr val="00B0F0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defRPr/>
            </a:pPr>
            <a:r>
              <a:rPr lang="zh-CN" altLang="en-US" sz="4265" b="1" strike="noStrike" noProof="1">
                <a:solidFill>
                  <a:srgbClr val="000000"/>
                </a:solidFill>
                <a:latin typeface="幼圆" charset="0"/>
                <a:ea typeface="幼圆" charset="0"/>
              </a:rPr>
              <a:t>爱惜粮食</a:t>
            </a:r>
            <a:endParaRPr lang="zh-CN" altLang="en-US" sz="4265" b="1" strike="noStrike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7537451" y="933451"/>
            <a:ext cx="2688167" cy="670984"/>
          </a:xfrm>
          <a:prstGeom prst="roundRect">
            <a:avLst/>
          </a:prstGeom>
          <a:noFill/>
          <a:ln w="22225">
            <a:solidFill>
              <a:srgbClr val="00B0F0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defRPr/>
            </a:pPr>
            <a:r>
              <a:rPr lang="zh-CN" altLang="en-US" sz="4265" b="1" strike="noStrike" noProof="1">
                <a:solidFill>
                  <a:srgbClr val="000000"/>
                </a:solidFill>
                <a:latin typeface="幼圆" charset="0"/>
                <a:ea typeface="幼圆" charset="0"/>
              </a:rPr>
              <a:t>遵守纪律</a:t>
            </a:r>
            <a:endParaRPr lang="zh-CN" altLang="en-US" sz="4265" b="1" strike="noStrike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464051" y="933451"/>
            <a:ext cx="2688167" cy="670984"/>
          </a:xfrm>
          <a:prstGeom prst="roundRect">
            <a:avLst/>
          </a:prstGeom>
          <a:noFill/>
          <a:ln w="22225">
            <a:solidFill>
              <a:srgbClr val="00B0F0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defRPr/>
            </a:pPr>
            <a:r>
              <a:rPr lang="zh-CN" altLang="en-US" sz="4265" b="1" strike="noStrike" noProof="1">
                <a:solidFill>
                  <a:srgbClr val="000000"/>
                </a:solidFill>
                <a:latin typeface="幼圆" charset="0"/>
                <a:ea typeface="幼圆" charset="0"/>
              </a:rPr>
              <a:t>爱护幼小</a:t>
            </a:r>
            <a:endParaRPr lang="zh-CN" altLang="en-US" sz="4265" b="1" strike="noStrike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920567" y="3621617"/>
            <a:ext cx="3359151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 bldLvl="0" animBg="1"/>
      <p:bldP spid="20" grpId="0" bldLvl="0" animBg="1"/>
      <p:bldP spid="21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2284" y="1892300"/>
            <a:ext cx="10272183" cy="17995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4265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大家又干起活来了，劲头比刚才更足，奶酪一会儿就被搬进洞里去了。</a:t>
            </a:r>
            <a:endParaRPr lang="zh-CN" altLang="en-US" sz="4265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6768075" y="1412776"/>
            <a:ext cx="4264609" cy="1231107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p>
            <a:pPr algn="ctr" eaLnBrk="0" fontAlgn="base" hangingPunct="0">
              <a:defRPr/>
            </a:pPr>
            <a:r>
              <a:rPr lang="zh-CN" altLang="en-US" sz="4265" b="1" strike="noStrike" noProof="1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为什么会这样？</a:t>
            </a:r>
            <a:endParaRPr lang="zh-CN" altLang="en-US" sz="4265" b="1" strike="noStrike" noProof="1">
              <a:ln w="12700">
                <a:solidFill>
                  <a:schemeClr val="accent5"/>
                </a:solidFill>
                <a:prstDash val="solid"/>
              </a:ln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2284" y="4004733"/>
            <a:ext cx="10655300" cy="17995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蚂蚁队长爱护幼小、遵守纪律的精神，让小蚂蚁们受到鼓舞。</a:t>
            </a:r>
            <a:endParaRPr lang="zh-CN" altLang="en-US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8" name="标题 7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合作探究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2400">
                <a:solidFill>
                  <a:schemeClr val="dk1">
                    <a:lumMod val="85000"/>
                    <a:lumOff val="15000"/>
                  </a:schemeClr>
                </a:solidFill>
              </a:rPr>
              <a:t>4.最后的结果怎样？</a:t>
            </a:r>
            <a:endParaRPr lang="en-US" altLang="zh-CN" sz="240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52545" y="2866768"/>
            <a:ext cx="4143711" cy="3429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椭圆形标注 5"/>
          <p:cNvSpPr/>
          <p:nvPr>
            <p:custDataLst>
              <p:tags r:id="rId11"/>
            </p:custDataLst>
          </p:nvPr>
        </p:nvSpPr>
        <p:spPr>
          <a:xfrm>
            <a:off x="5507567" y="2563284"/>
            <a:ext cx="3600451" cy="3088217"/>
          </a:xfrm>
          <a:prstGeom prst="wedgeEllipseCallout">
            <a:avLst>
              <a:gd name="adj1" fmla="val -59684"/>
              <a:gd name="adj2" fmla="val -10239"/>
            </a:avLst>
          </a:prstGeom>
          <a:solidFill>
            <a:srgbClr val="B5EAFF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严于律己</a:t>
            </a:r>
            <a:endParaRPr kumimoji="1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以身作则</a:t>
            </a:r>
            <a:endParaRPr kumimoji="1" lang="zh-CN" alt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爱护幼小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90115" name="矩形 1"/>
          <p:cNvSpPr/>
          <p:nvPr>
            <p:custDataLst>
              <p:tags r:id="rId12"/>
            </p:custDataLst>
          </p:nvPr>
        </p:nvSpPr>
        <p:spPr>
          <a:xfrm>
            <a:off x="710056" y="1189638"/>
            <a:ext cx="10850033" cy="730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你们喜欢文中的这位蚂蚁队长吗？说说你的理由。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探讨交流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901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7" name="矩形 4"/>
          <p:cNvSpPr/>
          <p:nvPr>
            <p:custDataLst>
              <p:tags r:id="rId10"/>
            </p:custDataLst>
          </p:nvPr>
        </p:nvSpPr>
        <p:spPr>
          <a:xfrm>
            <a:off x="3312584" y="1509184"/>
            <a:ext cx="5854700" cy="40335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4265" b="1">
                <a:solidFill>
                  <a:schemeClr val="lt1"/>
                </a:solidFill>
                <a:latin typeface="幼圆" charset="0"/>
                <a:ea typeface="幼圆" charset="0"/>
              </a:rPr>
              <a:t>个子不大，能量不小，</a:t>
            </a:r>
            <a:endParaRPr lang="en-US" altLang="zh-CN" sz="4265" b="1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4265" b="1">
                <a:solidFill>
                  <a:schemeClr val="lt1"/>
                </a:solidFill>
                <a:latin typeface="幼圆" charset="0"/>
                <a:ea typeface="幼圆" charset="0"/>
              </a:rPr>
              <a:t>团结互助，勇敢勤劳，</a:t>
            </a:r>
            <a:endParaRPr lang="en-US" altLang="zh-CN" sz="4265" b="1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4265" b="1">
                <a:solidFill>
                  <a:schemeClr val="lt1"/>
                </a:solidFill>
                <a:latin typeface="幼圆" charset="0"/>
                <a:ea typeface="幼圆" charset="0"/>
              </a:rPr>
              <a:t>能啃骨头，会挖地道，</a:t>
            </a:r>
            <a:endParaRPr lang="en-US" altLang="zh-CN" sz="4265" b="1">
              <a:solidFill>
                <a:schemeClr val="lt1"/>
              </a:solidFill>
              <a:latin typeface="幼圆" charset="0"/>
              <a:ea typeface="幼圆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4265" b="1">
                <a:solidFill>
                  <a:schemeClr val="lt1"/>
                </a:solidFill>
                <a:latin typeface="幼圆" charset="0"/>
                <a:ea typeface="幼圆" charset="0"/>
              </a:rPr>
              <a:t>行军作战，井井有条。</a:t>
            </a:r>
            <a:endParaRPr lang="zh-CN" altLang="en-US" sz="4265" b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任意多边形 7"/>
          <p:cNvSpPr/>
          <p:nvPr>
            <p:custDataLst>
              <p:tags r:id="rId11"/>
            </p:custDataLst>
          </p:nvPr>
        </p:nvSpPr>
        <p:spPr>
          <a:xfrm>
            <a:off x="2446867" y="1221317"/>
            <a:ext cx="7109884" cy="4766733"/>
          </a:xfrm>
          <a:custGeom>
            <a:avLst/>
            <a:gdLst>
              <a:gd name="connsiteX0" fmla="*/ 1165833 w 5331662"/>
              <a:gd name="connsiteY0" fmla="*/ 73478 h 3575957"/>
              <a:gd name="connsiteX1" fmla="*/ 1165833 w 5331662"/>
              <a:gd name="connsiteY1" fmla="*/ 73478 h 3575957"/>
              <a:gd name="connsiteX2" fmla="*/ 284090 w 5331662"/>
              <a:gd name="connsiteY2" fmla="*/ 81643 h 3575957"/>
              <a:gd name="connsiteX3" fmla="*/ 259597 w 5331662"/>
              <a:gd name="connsiteY3" fmla="*/ 97971 h 3575957"/>
              <a:gd name="connsiteX4" fmla="*/ 194283 w 5331662"/>
              <a:gd name="connsiteY4" fmla="*/ 179614 h 3575957"/>
              <a:gd name="connsiteX5" fmla="*/ 161626 w 5331662"/>
              <a:gd name="connsiteY5" fmla="*/ 212271 h 3575957"/>
              <a:gd name="connsiteX6" fmla="*/ 88147 w 5331662"/>
              <a:gd name="connsiteY6" fmla="*/ 375557 h 3575957"/>
              <a:gd name="connsiteX7" fmla="*/ 55490 w 5331662"/>
              <a:gd name="connsiteY7" fmla="*/ 432707 h 3575957"/>
              <a:gd name="connsiteX8" fmla="*/ 47326 w 5331662"/>
              <a:gd name="connsiteY8" fmla="*/ 498021 h 3575957"/>
              <a:gd name="connsiteX9" fmla="*/ 39161 w 5331662"/>
              <a:gd name="connsiteY9" fmla="*/ 579664 h 3575957"/>
              <a:gd name="connsiteX10" fmla="*/ 14668 w 5331662"/>
              <a:gd name="connsiteY10" fmla="*/ 653143 h 3575957"/>
              <a:gd name="connsiteX11" fmla="*/ 14668 w 5331662"/>
              <a:gd name="connsiteY11" fmla="*/ 1183821 h 3575957"/>
              <a:gd name="connsiteX12" fmla="*/ 30997 w 5331662"/>
              <a:gd name="connsiteY12" fmla="*/ 1273628 h 3575957"/>
              <a:gd name="connsiteX13" fmla="*/ 39161 w 5331662"/>
              <a:gd name="connsiteY13" fmla="*/ 1347107 h 3575957"/>
              <a:gd name="connsiteX14" fmla="*/ 63654 w 5331662"/>
              <a:gd name="connsiteY14" fmla="*/ 1445078 h 3575957"/>
              <a:gd name="connsiteX15" fmla="*/ 79983 w 5331662"/>
              <a:gd name="connsiteY15" fmla="*/ 1722664 h 3575957"/>
              <a:gd name="connsiteX16" fmla="*/ 96311 w 5331662"/>
              <a:gd name="connsiteY16" fmla="*/ 1828800 h 3575957"/>
              <a:gd name="connsiteX17" fmla="*/ 128968 w 5331662"/>
              <a:gd name="connsiteY17" fmla="*/ 1943100 h 3575957"/>
              <a:gd name="connsiteX18" fmla="*/ 145297 w 5331662"/>
              <a:gd name="connsiteY18" fmla="*/ 2098221 h 3575957"/>
              <a:gd name="connsiteX19" fmla="*/ 177954 w 5331662"/>
              <a:gd name="connsiteY19" fmla="*/ 2171700 h 3575957"/>
              <a:gd name="connsiteX20" fmla="*/ 218776 w 5331662"/>
              <a:gd name="connsiteY20" fmla="*/ 2318657 h 3575957"/>
              <a:gd name="connsiteX21" fmla="*/ 243268 w 5331662"/>
              <a:gd name="connsiteY21" fmla="*/ 2392135 h 3575957"/>
              <a:gd name="connsiteX22" fmla="*/ 251433 w 5331662"/>
              <a:gd name="connsiteY22" fmla="*/ 2465614 h 3575957"/>
              <a:gd name="connsiteX23" fmla="*/ 292254 w 5331662"/>
              <a:gd name="connsiteY23" fmla="*/ 2571750 h 3575957"/>
              <a:gd name="connsiteX24" fmla="*/ 300418 w 5331662"/>
              <a:gd name="connsiteY24" fmla="*/ 2686050 h 3575957"/>
              <a:gd name="connsiteX25" fmla="*/ 324911 w 5331662"/>
              <a:gd name="connsiteY25" fmla="*/ 2775857 h 3575957"/>
              <a:gd name="connsiteX26" fmla="*/ 341240 w 5331662"/>
              <a:gd name="connsiteY26" fmla="*/ 3200400 h 3575957"/>
              <a:gd name="connsiteX27" fmla="*/ 357568 w 5331662"/>
              <a:gd name="connsiteY27" fmla="*/ 3282043 h 3575957"/>
              <a:gd name="connsiteX28" fmla="*/ 365733 w 5331662"/>
              <a:gd name="connsiteY28" fmla="*/ 3339193 h 3575957"/>
              <a:gd name="connsiteX29" fmla="*/ 390226 w 5331662"/>
              <a:gd name="connsiteY29" fmla="*/ 3363685 h 3575957"/>
              <a:gd name="connsiteX30" fmla="*/ 431047 w 5331662"/>
              <a:gd name="connsiteY30" fmla="*/ 3388178 h 3575957"/>
              <a:gd name="connsiteX31" fmla="*/ 512690 w 5331662"/>
              <a:gd name="connsiteY31" fmla="*/ 3404507 h 3575957"/>
              <a:gd name="connsiteX32" fmla="*/ 586168 w 5331662"/>
              <a:gd name="connsiteY32" fmla="*/ 3437164 h 3575957"/>
              <a:gd name="connsiteX33" fmla="*/ 626990 w 5331662"/>
              <a:gd name="connsiteY33" fmla="*/ 3453493 h 3575957"/>
              <a:gd name="connsiteX34" fmla="*/ 684140 w 5331662"/>
              <a:gd name="connsiteY34" fmla="*/ 3461657 h 3575957"/>
              <a:gd name="connsiteX35" fmla="*/ 733126 w 5331662"/>
              <a:gd name="connsiteY35" fmla="*/ 3477985 h 3575957"/>
              <a:gd name="connsiteX36" fmla="*/ 782111 w 5331662"/>
              <a:gd name="connsiteY36" fmla="*/ 3486150 h 3575957"/>
              <a:gd name="connsiteX37" fmla="*/ 1018876 w 5331662"/>
              <a:gd name="connsiteY37" fmla="*/ 3518807 h 3575957"/>
              <a:gd name="connsiteX38" fmla="*/ 1084190 w 5331662"/>
              <a:gd name="connsiteY38" fmla="*/ 3535135 h 3575957"/>
              <a:gd name="connsiteX39" fmla="*/ 1231147 w 5331662"/>
              <a:gd name="connsiteY39" fmla="*/ 3551464 h 3575957"/>
              <a:gd name="connsiteX40" fmla="*/ 1394433 w 5331662"/>
              <a:gd name="connsiteY40" fmla="*/ 3575957 h 3575957"/>
              <a:gd name="connsiteX41" fmla="*/ 4913240 w 5331662"/>
              <a:gd name="connsiteY41" fmla="*/ 3567793 h 3575957"/>
              <a:gd name="connsiteX42" fmla="*/ 5027540 w 5331662"/>
              <a:gd name="connsiteY42" fmla="*/ 3502478 h 3575957"/>
              <a:gd name="connsiteX43" fmla="*/ 5117347 w 5331662"/>
              <a:gd name="connsiteY43" fmla="*/ 3396343 h 3575957"/>
              <a:gd name="connsiteX44" fmla="*/ 5247976 w 5331662"/>
              <a:gd name="connsiteY44" fmla="*/ 3045278 h 3575957"/>
              <a:gd name="connsiteX45" fmla="*/ 5296961 w 5331662"/>
              <a:gd name="connsiteY45" fmla="*/ 2833007 h 3575957"/>
              <a:gd name="connsiteX46" fmla="*/ 5239811 w 5331662"/>
              <a:gd name="connsiteY46" fmla="*/ 865414 h 3575957"/>
              <a:gd name="connsiteX47" fmla="*/ 5158168 w 5331662"/>
              <a:gd name="connsiteY47" fmla="*/ 677635 h 3575957"/>
              <a:gd name="connsiteX48" fmla="*/ 5117347 w 5331662"/>
              <a:gd name="connsiteY48" fmla="*/ 628650 h 3575957"/>
              <a:gd name="connsiteX49" fmla="*/ 5084690 w 5331662"/>
              <a:gd name="connsiteY49" fmla="*/ 579664 h 3575957"/>
              <a:gd name="connsiteX50" fmla="*/ 5060197 w 5331662"/>
              <a:gd name="connsiteY50" fmla="*/ 555171 h 3575957"/>
              <a:gd name="connsiteX51" fmla="*/ 4937733 w 5331662"/>
              <a:gd name="connsiteY51" fmla="*/ 457200 h 3575957"/>
              <a:gd name="connsiteX52" fmla="*/ 4774447 w 5331662"/>
              <a:gd name="connsiteY52" fmla="*/ 367393 h 3575957"/>
              <a:gd name="connsiteX53" fmla="*/ 4741790 w 5331662"/>
              <a:gd name="connsiteY53" fmla="*/ 342900 h 3575957"/>
              <a:gd name="connsiteX54" fmla="*/ 4578504 w 5331662"/>
              <a:gd name="connsiteY54" fmla="*/ 269421 h 3575957"/>
              <a:gd name="connsiteX55" fmla="*/ 4537683 w 5331662"/>
              <a:gd name="connsiteY55" fmla="*/ 253093 h 3575957"/>
              <a:gd name="connsiteX56" fmla="*/ 4456040 w 5331662"/>
              <a:gd name="connsiteY56" fmla="*/ 212271 h 3575957"/>
              <a:gd name="connsiteX57" fmla="*/ 4260097 w 5331662"/>
              <a:gd name="connsiteY57" fmla="*/ 106135 h 3575957"/>
              <a:gd name="connsiteX58" fmla="*/ 4137633 w 5331662"/>
              <a:gd name="connsiteY58" fmla="*/ 57150 h 3575957"/>
              <a:gd name="connsiteX59" fmla="*/ 3819226 w 5331662"/>
              <a:gd name="connsiteY59" fmla="*/ 0 h 3575957"/>
              <a:gd name="connsiteX60" fmla="*/ 3288547 w 5331662"/>
              <a:gd name="connsiteY60" fmla="*/ 16328 h 3575957"/>
              <a:gd name="connsiteX61" fmla="*/ 3133426 w 5331662"/>
              <a:gd name="connsiteY61" fmla="*/ 32657 h 3575957"/>
              <a:gd name="connsiteX62" fmla="*/ 3002797 w 5331662"/>
              <a:gd name="connsiteY62" fmla="*/ 48985 h 3575957"/>
              <a:gd name="connsiteX63" fmla="*/ 2912990 w 5331662"/>
              <a:gd name="connsiteY63" fmla="*/ 65314 h 3575957"/>
              <a:gd name="connsiteX64" fmla="*/ 2047576 w 5331662"/>
              <a:gd name="connsiteY64" fmla="*/ 57150 h 3575957"/>
              <a:gd name="connsiteX65" fmla="*/ 1680183 w 5331662"/>
              <a:gd name="connsiteY65" fmla="*/ 48985 h 3575957"/>
              <a:gd name="connsiteX66" fmla="*/ 1165833 w 5331662"/>
              <a:gd name="connsiteY66" fmla="*/ 73478 h 3575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331662" h="3575957">
                <a:moveTo>
                  <a:pt x="1165833" y="73478"/>
                </a:moveTo>
                <a:lnTo>
                  <a:pt x="1165833" y="73478"/>
                </a:lnTo>
                <a:lnTo>
                  <a:pt x="284090" y="81643"/>
                </a:lnTo>
                <a:cubicBezTo>
                  <a:pt x="274281" y="81908"/>
                  <a:pt x="266535" y="91033"/>
                  <a:pt x="259597" y="97971"/>
                </a:cubicBezTo>
                <a:cubicBezTo>
                  <a:pt x="104919" y="252647"/>
                  <a:pt x="263364" y="99018"/>
                  <a:pt x="194283" y="179614"/>
                </a:cubicBezTo>
                <a:cubicBezTo>
                  <a:pt x="184264" y="191303"/>
                  <a:pt x="169654" y="199135"/>
                  <a:pt x="161626" y="212271"/>
                </a:cubicBezTo>
                <a:cubicBezTo>
                  <a:pt x="25359" y="435253"/>
                  <a:pt x="146805" y="248466"/>
                  <a:pt x="88147" y="375557"/>
                </a:cubicBezTo>
                <a:cubicBezTo>
                  <a:pt x="78952" y="395478"/>
                  <a:pt x="66376" y="413657"/>
                  <a:pt x="55490" y="432707"/>
                </a:cubicBezTo>
                <a:cubicBezTo>
                  <a:pt x="52769" y="454478"/>
                  <a:pt x="49749" y="476214"/>
                  <a:pt x="47326" y="498021"/>
                </a:cubicBezTo>
                <a:cubicBezTo>
                  <a:pt x="44306" y="525204"/>
                  <a:pt x="44796" y="552901"/>
                  <a:pt x="39161" y="579664"/>
                </a:cubicBezTo>
                <a:cubicBezTo>
                  <a:pt x="33842" y="604928"/>
                  <a:pt x="22832" y="628650"/>
                  <a:pt x="14668" y="653143"/>
                </a:cubicBezTo>
                <a:cubicBezTo>
                  <a:pt x="-6760" y="867426"/>
                  <a:pt x="-2926" y="796766"/>
                  <a:pt x="14668" y="1183821"/>
                </a:cubicBezTo>
                <a:cubicBezTo>
                  <a:pt x="16050" y="1214216"/>
                  <a:pt x="26484" y="1243538"/>
                  <a:pt x="30997" y="1273628"/>
                </a:cubicBezTo>
                <a:cubicBezTo>
                  <a:pt x="34653" y="1297999"/>
                  <a:pt x="34550" y="1322899"/>
                  <a:pt x="39161" y="1347107"/>
                </a:cubicBezTo>
                <a:cubicBezTo>
                  <a:pt x="45460" y="1380175"/>
                  <a:pt x="55490" y="1412421"/>
                  <a:pt x="63654" y="1445078"/>
                </a:cubicBezTo>
                <a:cubicBezTo>
                  <a:pt x="67949" y="1548173"/>
                  <a:pt x="67408" y="1626254"/>
                  <a:pt x="79983" y="1722664"/>
                </a:cubicBezTo>
                <a:cubicBezTo>
                  <a:pt x="84613" y="1758158"/>
                  <a:pt x="88546" y="1793857"/>
                  <a:pt x="96311" y="1828800"/>
                </a:cubicBezTo>
                <a:cubicBezTo>
                  <a:pt x="104907" y="1867481"/>
                  <a:pt x="118082" y="1905000"/>
                  <a:pt x="128968" y="1943100"/>
                </a:cubicBezTo>
                <a:cubicBezTo>
                  <a:pt x="134411" y="1994807"/>
                  <a:pt x="134403" y="2047382"/>
                  <a:pt x="145297" y="2098221"/>
                </a:cubicBezTo>
                <a:cubicBezTo>
                  <a:pt x="150913" y="2124429"/>
                  <a:pt x="168688" y="2146550"/>
                  <a:pt x="177954" y="2171700"/>
                </a:cubicBezTo>
                <a:cubicBezTo>
                  <a:pt x="206681" y="2249674"/>
                  <a:pt x="197305" y="2245654"/>
                  <a:pt x="218776" y="2318657"/>
                </a:cubicBezTo>
                <a:cubicBezTo>
                  <a:pt x="226061" y="2343425"/>
                  <a:pt x="235104" y="2367642"/>
                  <a:pt x="243268" y="2392135"/>
                </a:cubicBezTo>
                <a:cubicBezTo>
                  <a:pt x="245990" y="2416628"/>
                  <a:pt x="244082" y="2442092"/>
                  <a:pt x="251433" y="2465614"/>
                </a:cubicBezTo>
                <a:cubicBezTo>
                  <a:pt x="313465" y="2664115"/>
                  <a:pt x="264517" y="2405320"/>
                  <a:pt x="292254" y="2571750"/>
                </a:cubicBezTo>
                <a:cubicBezTo>
                  <a:pt x="294975" y="2609850"/>
                  <a:pt x="294383" y="2648333"/>
                  <a:pt x="300418" y="2686050"/>
                </a:cubicBezTo>
                <a:cubicBezTo>
                  <a:pt x="305320" y="2716689"/>
                  <a:pt x="322456" y="2744925"/>
                  <a:pt x="324911" y="2775857"/>
                </a:cubicBezTo>
                <a:cubicBezTo>
                  <a:pt x="336116" y="2917032"/>
                  <a:pt x="332122" y="3059075"/>
                  <a:pt x="341240" y="3200400"/>
                </a:cubicBezTo>
                <a:cubicBezTo>
                  <a:pt x="343027" y="3228096"/>
                  <a:pt x="352745" y="3254712"/>
                  <a:pt x="357568" y="3282043"/>
                </a:cubicBezTo>
                <a:cubicBezTo>
                  <a:pt x="360912" y="3300994"/>
                  <a:pt x="358586" y="3321326"/>
                  <a:pt x="365733" y="3339193"/>
                </a:cubicBezTo>
                <a:cubicBezTo>
                  <a:pt x="370021" y="3349913"/>
                  <a:pt x="380989" y="3356758"/>
                  <a:pt x="390226" y="3363685"/>
                </a:cubicBezTo>
                <a:cubicBezTo>
                  <a:pt x="402921" y="3373206"/>
                  <a:pt x="416546" y="3381733"/>
                  <a:pt x="431047" y="3388178"/>
                </a:cubicBezTo>
                <a:cubicBezTo>
                  <a:pt x="445666" y="3394676"/>
                  <a:pt x="502940" y="3402882"/>
                  <a:pt x="512690" y="3404507"/>
                </a:cubicBezTo>
                <a:cubicBezTo>
                  <a:pt x="598943" y="3447633"/>
                  <a:pt x="530418" y="3416258"/>
                  <a:pt x="586168" y="3437164"/>
                </a:cubicBezTo>
                <a:cubicBezTo>
                  <a:pt x="599890" y="3442310"/>
                  <a:pt x="612772" y="3449939"/>
                  <a:pt x="626990" y="3453493"/>
                </a:cubicBezTo>
                <a:cubicBezTo>
                  <a:pt x="645659" y="3458160"/>
                  <a:pt x="665090" y="3458936"/>
                  <a:pt x="684140" y="3461657"/>
                </a:cubicBezTo>
                <a:cubicBezTo>
                  <a:pt x="700469" y="3467100"/>
                  <a:pt x="716428" y="3473810"/>
                  <a:pt x="733126" y="3477985"/>
                </a:cubicBezTo>
                <a:cubicBezTo>
                  <a:pt x="749185" y="3482000"/>
                  <a:pt x="765841" y="3483099"/>
                  <a:pt x="782111" y="3486150"/>
                </a:cubicBezTo>
                <a:cubicBezTo>
                  <a:pt x="934882" y="3514795"/>
                  <a:pt x="798415" y="3495600"/>
                  <a:pt x="1018876" y="3518807"/>
                </a:cubicBezTo>
                <a:cubicBezTo>
                  <a:pt x="1040647" y="3524250"/>
                  <a:pt x="1062184" y="3530734"/>
                  <a:pt x="1084190" y="3535135"/>
                </a:cubicBezTo>
                <a:cubicBezTo>
                  <a:pt x="1125585" y="3543414"/>
                  <a:pt x="1193267" y="3548021"/>
                  <a:pt x="1231147" y="3551464"/>
                </a:cubicBezTo>
                <a:cubicBezTo>
                  <a:pt x="1294772" y="3565603"/>
                  <a:pt x="1326597" y="3575957"/>
                  <a:pt x="1394433" y="3575957"/>
                </a:cubicBezTo>
                <a:lnTo>
                  <a:pt x="4913240" y="3567793"/>
                </a:lnTo>
                <a:cubicBezTo>
                  <a:pt x="4951340" y="3546021"/>
                  <a:pt x="4993939" y="3530702"/>
                  <a:pt x="5027540" y="3502478"/>
                </a:cubicBezTo>
                <a:cubicBezTo>
                  <a:pt x="5063026" y="3472670"/>
                  <a:pt x="5092223" y="3435286"/>
                  <a:pt x="5117347" y="3396343"/>
                </a:cubicBezTo>
                <a:cubicBezTo>
                  <a:pt x="5194236" y="3277165"/>
                  <a:pt x="5212420" y="3184766"/>
                  <a:pt x="5247976" y="3045278"/>
                </a:cubicBezTo>
                <a:cubicBezTo>
                  <a:pt x="5265912" y="2974911"/>
                  <a:pt x="5280633" y="2903764"/>
                  <a:pt x="5296961" y="2833007"/>
                </a:cubicBezTo>
                <a:cubicBezTo>
                  <a:pt x="5363326" y="2069830"/>
                  <a:pt x="5329151" y="2555414"/>
                  <a:pt x="5239811" y="865414"/>
                </a:cubicBezTo>
                <a:cubicBezTo>
                  <a:pt x="5237681" y="825125"/>
                  <a:pt x="5167742" y="693592"/>
                  <a:pt x="5158168" y="677635"/>
                </a:cubicBezTo>
                <a:cubicBezTo>
                  <a:pt x="5147233" y="659409"/>
                  <a:pt x="5130100" y="645654"/>
                  <a:pt x="5117347" y="628650"/>
                </a:cubicBezTo>
                <a:cubicBezTo>
                  <a:pt x="5105572" y="612950"/>
                  <a:pt x="5096738" y="595155"/>
                  <a:pt x="5084690" y="579664"/>
                </a:cubicBezTo>
                <a:cubicBezTo>
                  <a:pt x="5077601" y="570550"/>
                  <a:pt x="5069067" y="562563"/>
                  <a:pt x="5060197" y="555171"/>
                </a:cubicBezTo>
                <a:cubicBezTo>
                  <a:pt x="5020037" y="521704"/>
                  <a:pt x="4983539" y="482393"/>
                  <a:pt x="4937733" y="457200"/>
                </a:cubicBezTo>
                <a:cubicBezTo>
                  <a:pt x="4883304" y="427264"/>
                  <a:pt x="4828103" y="398692"/>
                  <a:pt x="4774447" y="367393"/>
                </a:cubicBezTo>
                <a:cubicBezTo>
                  <a:pt x="4762693" y="360537"/>
                  <a:pt x="4753961" y="348985"/>
                  <a:pt x="4741790" y="342900"/>
                </a:cubicBezTo>
                <a:cubicBezTo>
                  <a:pt x="4688406" y="316208"/>
                  <a:pt x="4633135" y="293459"/>
                  <a:pt x="4578504" y="269421"/>
                </a:cubicBezTo>
                <a:cubicBezTo>
                  <a:pt x="4565090" y="263519"/>
                  <a:pt x="4550963" y="259290"/>
                  <a:pt x="4537683" y="253093"/>
                </a:cubicBezTo>
                <a:cubicBezTo>
                  <a:pt x="4510111" y="240226"/>
                  <a:pt x="4482751" y="226841"/>
                  <a:pt x="4456040" y="212271"/>
                </a:cubicBezTo>
                <a:cubicBezTo>
                  <a:pt x="4353032" y="156084"/>
                  <a:pt x="4366291" y="153332"/>
                  <a:pt x="4260097" y="106135"/>
                </a:cubicBezTo>
                <a:cubicBezTo>
                  <a:pt x="4219920" y="88279"/>
                  <a:pt x="4180378" y="67440"/>
                  <a:pt x="4137633" y="57150"/>
                </a:cubicBezTo>
                <a:cubicBezTo>
                  <a:pt x="4032796" y="31912"/>
                  <a:pt x="3819226" y="0"/>
                  <a:pt x="3819226" y="0"/>
                </a:cubicBezTo>
                <a:lnTo>
                  <a:pt x="3288547" y="16328"/>
                </a:lnTo>
                <a:cubicBezTo>
                  <a:pt x="3236613" y="18801"/>
                  <a:pt x="3185082" y="26753"/>
                  <a:pt x="3133426" y="32657"/>
                </a:cubicBezTo>
                <a:cubicBezTo>
                  <a:pt x="3089828" y="37640"/>
                  <a:pt x="3046276" y="43056"/>
                  <a:pt x="3002797" y="48985"/>
                </a:cubicBezTo>
                <a:cubicBezTo>
                  <a:pt x="2969984" y="53460"/>
                  <a:pt x="2945013" y="58910"/>
                  <a:pt x="2912990" y="65314"/>
                </a:cubicBezTo>
                <a:lnTo>
                  <a:pt x="2047576" y="57150"/>
                </a:lnTo>
                <a:cubicBezTo>
                  <a:pt x="1925092" y="55528"/>
                  <a:pt x="1802678" y="48985"/>
                  <a:pt x="1680183" y="48985"/>
                </a:cubicBezTo>
                <a:cubicBezTo>
                  <a:pt x="1508711" y="48985"/>
                  <a:pt x="1337305" y="57150"/>
                  <a:pt x="1165833" y="73478"/>
                </a:cubicBezTo>
                <a:close/>
              </a:path>
            </a:pathLst>
          </a:cu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defRPr/>
            </a:pPr>
            <a:endParaRPr lang="zh-CN" altLang="en-US" sz="2400" strike="noStrike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2"/>
          <a:srcRect t="14548"/>
          <a:stretch>
            <a:fillRect/>
          </a:stretch>
        </p:blipFill>
        <p:spPr>
          <a:xfrm>
            <a:off x="2285999" y="1346812"/>
            <a:ext cx="7646543" cy="435826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7895" name="文本框 1"/>
          <p:cNvSpPr txBox="1"/>
          <p:nvPr>
            <p:custDataLst>
              <p:tags r:id="rId10"/>
            </p:custDataLst>
          </p:nvPr>
        </p:nvSpPr>
        <p:spPr>
          <a:xfrm>
            <a:off x="666751" y="1866900"/>
            <a:ext cx="10636249" cy="2392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73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zh-CN" altLang="en-US" sz="373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这个故事告诉我们：一个团结的集体，需要每个成员都有很强的纪律性，还需要领导者严于律己、以身作则。你是一个遵守纪律的孩子吗？说一说你对</a:t>
            </a:r>
            <a:r>
              <a:rPr lang="en-US" altLang="zh-CN" sz="373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73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遵守纪律、严于律己</a:t>
            </a:r>
            <a:r>
              <a:rPr lang="en-US" altLang="zh-CN" sz="373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73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的理解吧！</a:t>
            </a:r>
            <a:endParaRPr lang="zh-CN" altLang="en-US" sz="373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占位符 3"/>
          <p:cNvSpPr>
            <a:spLocks noGrp="1"/>
          </p:cNvSpPr>
          <p:nvPr>
            <p:ph type="body" idx="4294967295"/>
            <p:custDataLst>
              <p:tags r:id="rId10"/>
            </p:custDataLst>
          </p:nvPr>
        </p:nvSpPr>
        <p:spPr>
          <a:xfrm>
            <a:off x="309033" y="1871133"/>
            <a:ext cx="11360151" cy="4451351"/>
          </a:xfrm>
        </p:spPr>
        <p:txBody>
          <a:bodyPr vert="horz" wrap="square" lIns="91440" tIns="45720" rIns="91440" bIns="45720" numCol="1" rtlCol="0" anchorCtr="0" compatLnSpc="1">
            <a:normAutofit fontScale="85000"/>
          </a:bodyPr>
          <a:lstStyle>
            <a:lvl1pPr mar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0" hangingPunct="0">
              <a:lnSpc>
                <a:spcPct val="170000"/>
              </a:lnSpc>
              <a:spcAft>
                <a:spcPts val="0"/>
              </a:spcAft>
              <a:buClrTx/>
              <a:buSzTx/>
              <a:defRPr/>
            </a:pPr>
            <a:r>
              <a:rPr sz="3200" spc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</a:t>
            </a:r>
            <a:r>
              <a:rPr sz="3200" spc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一个人应该：活泼而守纪律，天真而不幼稚，勇敢而不鲁莽，倔强而有原则，热情而不冲动，乐观而不盲目</a:t>
            </a:r>
            <a:r>
              <a:rPr sz="3200" spc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    </a:t>
            </a:r>
            <a:r>
              <a:rPr sz="3200" spc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——马克思</a:t>
            </a:r>
            <a:endParaRPr sz="3200" spc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 eaLnBrk="0" hangingPunct="0">
              <a:lnSpc>
                <a:spcPct val="170000"/>
              </a:lnSpc>
              <a:spcAft>
                <a:spcPts val="0"/>
              </a:spcAft>
              <a:buClrTx/>
              <a:buSzTx/>
              <a:defRPr/>
            </a:pPr>
            <a:r>
              <a:rPr sz="3200" spc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不要过分地醉心于放任自由，一点也不加以限制的自由，它的害处与危险实在不少</a:t>
            </a:r>
            <a:r>
              <a:rPr sz="3200" spc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。 </a:t>
            </a:r>
            <a:r>
              <a:rPr sz="3200" spc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——克雷洛夫                               </a:t>
            </a:r>
            <a:r>
              <a:rPr sz="3200" spc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endParaRPr sz="3200" spc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 eaLnBrk="0" hangingPunct="0">
              <a:lnSpc>
                <a:spcPct val="170000"/>
              </a:lnSpc>
              <a:spcAft>
                <a:spcPts val="0"/>
              </a:spcAft>
              <a:buClrTx/>
              <a:buSzTx/>
              <a:defRPr/>
            </a:pPr>
            <a:r>
              <a:rPr sz="3200" spc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学校没有纪律便如磨房里没有水。  ——夸美纽斯</a:t>
            </a:r>
            <a:endParaRPr sz="3200" spc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7384" y="1090084"/>
            <a:ext cx="595206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有关遵守纪律的名言警句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拓展延伸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242" name="Picture 9" descr="QQ图片201810102215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3567" y="1290627"/>
            <a:ext cx="3719384" cy="209215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图片 13" descr="QQ图片201810102215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3568" y="1160063"/>
            <a:ext cx="3719383" cy="234291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QQ图片201810102216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3568" y="1184369"/>
            <a:ext cx="3820652" cy="23186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4" descr="QQ图片2018101022160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8907" y="329531"/>
            <a:ext cx="2147706" cy="305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QQ图片2018101022160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86537" y="375049"/>
            <a:ext cx="2150076" cy="305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7" name="图片 1" descr="QQ图片2018101022164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15873" y="3783369"/>
            <a:ext cx="2331400" cy="3020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8" name="文本框 22"/>
          <p:cNvSpPr txBox="1"/>
          <p:nvPr>
            <p:custDataLst>
              <p:tags r:id="rId14"/>
            </p:custDataLst>
          </p:nvPr>
        </p:nvSpPr>
        <p:spPr>
          <a:xfrm>
            <a:off x="6845643" y="1124227"/>
            <a:ext cx="4701289" cy="3251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735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奶酪又名乳酪，或译称芝士、干酪、起司、起士，是多种乳制食品的通称，它有各式各样的味道、口感和形式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是一种发酵的牛奶制品，近似固体食物，营养价值非常丰富。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5" cstate="print"/>
          <a:srcRect b="3848"/>
          <a:stretch>
            <a:fillRect/>
          </a:stretch>
        </p:blipFill>
        <p:spPr>
          <a:xfrm>
            <a:off x="785014" y="3565530"/>
            <a:ext cx="2396490" cy="2957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14" name="Picture 10" descr="QQ图片201810102215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4837" y="1123951"/>
            <a:ext cx="3719383" cy="222348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知识链接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635238" y="941917"/>
            <a:ext cx="8877071" cy="730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想一想：故事主要讲了一件什么有趣的事情？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75097" y="2412999"/>
            <a:ext cx="9321652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蚂蚁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队长指挥小蚂蚁们一起搬运（     ）时，（                              ）引发了一阵风波，最后大家齐心协力把奶酪搬进了洞里。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20834" y="2412999"/>
            <a:ext cx="2641773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粮食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55924" y="2932672"/>
            <a:ext cx="6906683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一块掉落的奶酪渣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圆角矩形 1"/>
          <p:cNvSpPr/>
          <p:nvPr>
            <p:custDataLst>
              <p:tags r:id="rId10"/>
            </p:custDataLst>
          </p:nvPr>
        </p:nvSpPr>
        <p:spPr>
          <a:xfrm>
            <a:off x="567055" y="1249045"/>
            <a:ext cx="9215755" cy="4222750"/>
          </a:xfrm>
          <a:prstGeom prst="roundRect">
            <a:avLst/>
          </a:prstGeom>
          <a:solidFill>
            <a:schemeClr val="accent6"/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defRPr/>
            </a:pPr>
            <a:endParaRPr lang="zh-CN" altLang="en-US" sz="2400" strike="noStrike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圆角矩形 5"/>
          <p:cNvSpPr/>
          <p:nvPr>
            <p:custDataLst>
              <p:tags r:id="rId11"/>
            </p:custDataLst>
          </p:nvPr>
        </p:nvSpPr>
        <p:spPr>
          <a:xfrm>
            <a:off x="759460" y="1441450"/>
            <a:ext cx="8830945" cy="382460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defRPr/>
            </a:pPr>
            <a:endParaRPr lang="zh-CN" altLang="en-US" sz="2400" strike="noStrike" noProof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2293" name="文本框 2"/>
          <p:cNvSpPr txBox="1"/>
          <p:nvPr>
            <p:custDataLst>
              <p:tags r:id="rId12"/>
            </p:custDataLst>
          </p:nvPr>
        </p:nvSpPr>
        <p:spPr>
          <a:xfrm>
            <a:off x="1398539" y="2026571"/>
            <a:ext cx="8161867" cy="2717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14350" indent="-514350" eaLnBrk="0" hangingPunct="0">
              <a:lnSpc>
                <a:spcPct val="110000"/>
              </a:lnSpc>
              <a:spcBef>
                <a:spcPts val="1200"/>
              </a:spcBef>
              <a:buFont typeface="Calibri" panose="020F0502020204030204" pitchFamily="34" charset="0"/>
              <a:buAutoNum type="arabicPeriod"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蚂蚁队长公布了什么纪律？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514350" indent="-514350" eaLnBrk="0" hangingPunct="0">
              <a:lnSpc>
                <a:spcPct val="110000"/>
              </a:lnSpc>
              <a:spcBef>
                <a:spcPts val="1200"/>
              </a:spcBef>
              <a:buFont typeface="Calibri" panose="020F0502020204030204" pitchFamily="34" charset="0"/>
              <a:buAutoNum type="arabicPeriod"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蚂蚁队长遇到了什么难题？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514350" indent="-514350" eaLnBrk="0" hangingPunct="0">
              <a:lnSpc>
                <a:spcPct val="110000"/>
              </a:lnSpc>
              <a:spcBef>
                <a:spcPts val="1200"/>
              </a:spcBef>
              <a:buFont typeface="Calibri" panose="020F0502020204030204" pitchFamily="34" charset="0"/>
              <a:buAutoNum type="arabicPeriod"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蚂蚁队长是如何处理难题的？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514350" indent="-514350" eaLnBrk="0" hangingPunct="0">
              <a:lnSpc>
                <a:spcPct val="110000"/>
              </a:lnSpc>
              <a:spcBef>
                <a:spcPts val="1200"/>
              </a:spcBef>
              <a:buFont typeface="Calibri" panose="020F0502020204030204" pitchFamily="34" charset="0"/>
              <a:buAutoNum type="arabicPeriod"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最后的结果怎样？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2295" name="图片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5133" y="4907292"/>
            <a:ext cx="2025649" cy="15324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4" name="矩形 1"/>
          <p:cNvSpPr/>
          <p:nvPr/>
        </p:nvSpPr>
        <p:spPr>
          <a:xfrm>
            <a:off x="942719" y="1113241"/>
            <a:ext cx="7681383" cy="632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蚂蚁队长公布了什么纪律？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00151" y="1989667"/>
            <a:ext cx="1411816" cy="21505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60984" y="1467909"/>
            <a:ext cx="1881716" cy="21230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标注 6"/>
          <p:cNvSpPr/>
          <p:nvPr>
            <p:custDataLst>
              <p:tags r:id="rId12"/>
            </p:custDataLst>
          </p:nvPr>
        </p:nvSpPr>
        <p:spPr>
          <a:xfrm>
            <a:off x="3024717" y="2529417"/>
            <a:ext cx="6720417" cy="2783417"/>
          </a:xfrm>
          <a:prstGeom prst="wedgeRoundRectCallout">
            <a:avLst>
              <a:gd name="adj1" fmla="val -61491"/>
              <a:gd name="adj2" fmla="val 4447"/>
              <a:gd name="adj3" fmla="val 16667"/>
            </a:avLst>
          </a:prstGeo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  <a:gs pos="0">
                <a:srgbClr val="995CAB">
                  <a:lumMod val="90000"/>
                  <a:lumOff val="10000"/>
                </a:srgbClr>
              </a:gs>
              <a:gs pos="50000">
                <a:srgbClr val="995CAB">
                  <a:lumMod val="95000"/>
                  <a:lumOff val="5000"/>
                </a:srgbClr>
              </a:gs>
              <a:gs pos="100000">
                <a:srgbClr val="995CAB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fontAlgn="base" hangingPunct="0">
              <a:lnSpc>
                <a:spcPct val="130000"/>
              </a:lnSpc>
              <a:defRPr/>
            </a:pPr>
            <a:r>
              <a:rPr lang="zh-CN" altLang="en-US" sz="3200" b="1" strike="noStrike" noProof="1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今天搬运粮食，只许出力，不许偷嘴。谁偷了嘴，就要受到处罚。</a:t>
            </a:r>
            <a:endParaRPr lang="zh-CN" altLang="en-US" sz="3200" b="1" strike="noStrike" noProof="1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 rot="1138569">
            <a:off x="8532523" y="2158078"/>
            <a:ext cx="1816100" cy="583565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纪律严明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83978" y="2889984"/>
            <a:ext cx="6394451" cy="20110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今天搬运粮食，只许出力，不许偷嘴。谁偷了嘴，就要受到处罚。</a:t>
            </a:r>
            <a:endParaRPr lang="zh-CN" altLang="en-US" sz="3200" b="1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 bldLvl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09253" y="1665330"/>
            <a:ext cx="1411817" cy="21505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371340" y="5441421"/>
            <a:ext cx="1255572" cy="141657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标注 8"/>
          <p:cNvSpPr>
            <a:spLocks noChangeArrowheads="1"/>
          </p:cNvSpPr>
          <p:nvPr/>
        </p:nvSpPr>
        <p:spPr bwMode="auto">
          <a:xfrm>
            <a:off x="2087021" y="1918531"/>
            <a:ext cx="9840384" cy="1727200"/>
          </a:xfrm>
          <a:prstGeom prst="wedgeRoundRectCallout">
            <a:avLst>
              <a:gd name="adj1" fmla="val -54537"/>
              <a:gd name="adj2" fmla="val -16787"/>
              <a:gd name="adj3" fmla="val 16667"/>
            </a:avLst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 algn="ctr">
            <a:solidFill>
              <a:srgbClr val="46AAC5"/>
            </a:solidFill>
            <a:miter lim="800000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fontAlgn="base" hangingPunct="0">
              <a:lnSpc>
                <a:spcPct val="130000"/>
              </a:lnSpc>
              <a:defRPr/>
            </a:pPr>
            <a:r>
              <a:rPr lang="zh-CN" altLang="en-US" sz="4265" b="1" strike="noStrike" noProof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今天搬运粮食，只许出力，不许偷嘴。谁偷了嘴，就要受到处罚。</a:t>
            </a:r>
            <a:endParaRPr lang="zh-CN" altLang="en-US" sz="4265" b="1" strike="noStrike" noProof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圆角矩形标注 10"/>
          <p:cNvSpPr>
            <a:spLocks noChangeArrowheads="1"/>
          </p:cNvSpPr>
          <p:nvPr/>
        </p:nvSpPr>
        <p:spPr bwMode="auto">
          <a:xfrm>
            <a:off x="3187049" y="3833811"/>
            <a:ext cx="6529917" cy="958851"/>
          </a:xfrm>
          <a:prstGeom prst="wedgeRoundRectCallout">
            <a:avLst>
              <a:gd name="adj1" fmla="val -29011"/>
              <a:gd name="adj2" fmla="val 123294"/>
              <a:gd name="adj3" fmla="val 16667"/>
            </a:avLst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 algn="ctr">
            <a:solidFill>
              <a:srgbClr val="46AAC5"/>
            </a:solidFill>
            <a:miter lim="800000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p>
            <a:pPr eaLnBrk="0" fontAlgn="base" hangingPunct="0">
              <a:lnSpc>
                <a:spcPct val="130000"/>
              </a:lnSpc>
              <a:defRPr/>
            </a:pPr>
            <a:r>
              <a:rPr lang="zh-CN" altLang="en-US" sz="4265" b="1" strike="noStrike" noProof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要是偷嘴的是您呢？</a:t>
            </a:r>
            <a:endParaRPr lang="zh-CN" altLang="en-US" sz="4265" b="1" strike="noStrike" noProof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078817" y="645584"/>
            <a:ext cx="4779433" cy="74803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eaLnBrk="0" hangingPunct="0"/>
            <a:r>
              <a:rPr lang="zh-CN" altLang="en-US" sz="4265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纪律面前人人平等</a:t>
            </a:r>
            <a:endParaRPr lang="zh-CN" altLang="en-US" sz="4265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2"/>
          <p:cNvSpPr/>
          <p:nvPr>
            <p:custDataLst>
              <p:tags r:id="rId5"/>
            </p:custDataLst>
          </p:nvPr>
        </p:nvSpPr>
        <p:spPr>
          <a:xfrm>
            <a:off x="1238250" y="4965700"/>
            <a:ext cx="1817370" cy="7480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 eaLnBrk="0" hangingPunct="0"/>
            <a:r>
              <a:rPr lang="zh-CN" altLang="en-US" sz="4265" b="1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演一演</a:t>
            </a:r>
            <a:endParaRPr lang="zh-CN" altLang="en-US" sz="4265" b="1">
              <a:solidFill>
                <a:schemeClr val="dk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17" name="标题 16"/>
          <p:cNvSpPr>
            <a:spLocks noGrp="1"/>
          </p:cNvSpPr>
          <p:nvPr>
            <p:ph type="ctrTitle"/>
            <p:custDataLst>
              <p:tags r:id="rId8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ph type="subTitle" idx="1"/>
            <p:custDataLst>
              <p:tags r:id="rId9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strike="noStrike">
                <a:solidFill>
                  <a:schemeClr val="dk1">
                    <a:lumMod val="85000"/>
                    <a:lumOff val="15000"/>
                  </a:schemeClr>
                </a:solidFill>
              </a:rPr>
              <a:t>照样要受处罚。</a:t>
            </a:r>
            <a:endParaRPr lang="zh-CN" altLang="en-US" sz="2400" strike="noStrike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bldLvl="0" animBg="1"/>
      <p:bldP spid="11" grpId="0" bldLvl="0" animBg="1"/>
      <p:bldP spid="1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418676" y="1064774"/>
            <a:ext cx="11047731" cy="20605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</a:rPr>
              <a:t>默读第1</a:t>
            </a: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</a:rPr>
              <a:t>-5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</a:rPr>
              <a:t>自然段，回答：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为什么大家一听蚂蚁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队长说自己要是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偷嘴，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“照样要处罚”之后，就都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来劲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了，争先恐后运粮？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749" y="3347232"/>
            <a:ext cx="11313583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因为小蚂蚁们觉得队长以身作则，不搞特权，这样显得公平合理，所以劳动起来都特别卖力。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34" name="图片 9" descr="微信图片_2018101322084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80937" y="1066800"/>
            <a:ext cx="7960772" cy="440082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450851" y="1066800"/>
            <a:ext cx="11425767" cy="2584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蛋糕多诱人啊！拿着它，不要说吃，单是闻闻，都要淌口水。同学们围着它，直勾勾地盯着它，谁都想趁机咬一口，到底是什么味道啊！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509184" y="1837267"/>
            <a:ext cx="9982200" cy="846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615951" y="2652184"/>
            <a:ext cx="178435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 descr="微信图片_2018101322063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80937" y="1066800"/>
            <a:ext cx="7960772" cy="487932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微信图片_2018101322080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80937" y="1066800"/>
            <a:ext cx="7960772" cy="487932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情景再现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</p:tagLst>
</file>

<file path=ppt/tags/tag1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65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7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79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8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8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8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8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88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02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03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0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0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0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0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10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3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46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4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49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0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LINE_FORE_SCHEMECOLOR_INDEX_BRIGHTNESS" val="0.4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5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96.xml><?xml version="1.0" encoding="utf-8"?>
<p:tagLst xmlns:p="http://schemas.openxmlformats.org/presentationml/2006/main"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UNIT_FILL_FORE_SCHEMECOLOR_INDEX_1_BRIGHTNESS" val="0.1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9"/>
  <p:tag name="KSO_WM_UNIT_LINE_FILL_TYPE" val="2"/>
</p:tagLst>
</file>

<file path=ppt/tags/tag3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10.xml><?xml version="1.0" encoding="utf-8"?>
<p:tagLst xmlns:p="http://schemas.openxmlformats.org/presentationml/2006/main">
  <p:tag name="KSO_WM_UNIT_PLACING_PICTURE_USER_VIEWPORT" val="{&quot;height&quot;:3386.6661417322834,&quot;width&quot;:2223.3338582677166}"/>
</p:tagLst>
</file>

<file path=ppt/tags/tag311.xml><?xml version="1.0" encoding="utf-8"?>
<p:tagLst xmlns:p="http://schemas.openxmlformats.org/presentationml/2006/main">
  <p:tag name="KSO_WM_UNIT_PLACING_PICTURE_USER_VIEWPORT" val="{&quot;height&quot;:2230.8330708661415,&quot;width&quot;:1977.2787401574803}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314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6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UNIT_FILL_FORE_SCHEMECOLOR_INDEX_1_BRIGHTNESS" val="0.1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9"/>
  <p:tag name="KSO_WM_UNIT_LINE_FILL_TYPE" val="2"/>
</p:tagLst>
</file>

<file path=ppt/tags/tag349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5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3.xml><?xml version="1.0" encoding="utf-8"?>
<p:tagLst xmlns:p="http://schemas.openxmlformats.org/presentationml/2006/main">
  <p:tag name="KSO_WM_UNIT_FILL_FORE_SCHEMECOLOR_INDEX_1_BRIGHTNESS" val="0.1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9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4.xml><?xml version="1.0" encoding="utf-8"?>
<p:tagLst xmlns:p="http://schemas.openxmlformats.org/presentationml/2006/main">
  <p:tag name="KSO_WM_UNIT_FILL_FORE_SCHEMECOLOR_INDEX_1_BRIGHTNESS" val="0.1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9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399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3.xml><?xml version="1.0" encoding="utf-8"?>
<p:tagLst xmlns:p="http://schemas.openxmlformats.org/presentationml/2006/main">
  <p:tag name="KSO_WM_UNIT_TEXT_FORE_SCHEMECOLOR_INDEX_BRIGHTNESS" val="0"/>
  <p:tag name="KSO_WM_UNIT_TEXT_FORE_SCHEMECOLOR_INDEX" val="9"/>
  <p:tag name="KSO_WM_UNIT_TEXT_LINE_FILL_TYPE" val="2"/>
</p:tagLst>
</file>

<file path=ppt/tags/tag414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415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7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9f929f-baba-42bd-99ad-1f9ff4441435}"/>
  <p:tag name="KSO_WM_UNIT_TYPE" val="i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2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54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55.xml><?xml version="1.0" encoding="utf-8"?>
<p:tagLst xmlns:p="http://schemas.openxmlformats.org/presentationml/2006/main">
  <p:tag name="COMMONDATA" val="eyJoZGlkIjoiZWE3NjZlYjJkMjNiZjRmNDUwNDg2MDIyMjNiOTJhMjAifQ==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1789</Words>
  <Application>WPS 演示</Application>
  <PresentationFormat>自定义</PresentationFormat>
  <Paragraphs>171</Paragraphs>
  <Slides>22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黑体</vt:lpstr>
      <vt:lpstr>楷体</vt:lpstr>
      <vt:lpstr>Songti SC Black</vt:lpstr>
      <vt:lpstr>Calibri</vt:lpstr>
      <vt:lpstr>等线</vt:lpstr>
      <vt:lpstr>等线 Light</vt:lpstr>
      <vt:lpstr>Arial Unicode MS</vt:lpstr>
      <vt:lpstr>华文楷体</vt:lpstr>
      <vt:lpstr>幼圆</vt:lpstr>
      <vt:lpstr>汉仪乐喵体W</vt:lpstr>
      <vt:lpstr>Arial</vt:lpstr>
      <vt:lpstr>幼圆</vt:lpstr>
      <vt:lpstr>3_Office 主题​​</vt:lpstr>
      <vt:lpstr>1_Office 主题​​</vt:lpstr>
      <vt:lpstr>5_Office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细读感悟</vt:lpstr>
      <vt:lpstr>PowerPoint 演示文稿</vt:lpstr>
      <vt:lpstr>PowerPoint 演示文稿</vt:lpstr>
      <vt:lpstr>PowerPoint 演示文稿</vt:lpstr>
      <vt:lpstr>细读感悟</vt:lpstr>
      <vt:lpstr>PowerPoint 演示文稿</vt:lpstr>
      <vt:lpstr>PowerPoint 演示文稿</vt:lpstr>
      <vt:lpstr>PowerPoint 演示文稿</vt:lpstr>
      <vt:lpstr>PowerPoint 演示文稿</vt:lpstr>
      <vt:lpstr>合作探究</vt:lpstr>
      <vt:lpstr>PowerPoint 演示文稿</vt:lpstr>
      <vt:lpstr>合作探究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59</cp:revision>
  <dcterms:created xsi:type="dcterms:W3CDTF">2020-06-05T01:16:00Z</dcterms:created>
  <dcterms:modified xsi:type="dcterms:W3CDTF">2022-05-28T02:49:34Z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54C66C9BD1194FF0A8764987EB0F8858</vt:lpwstr>
  </property>
</Properties>
</file>